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4"/>
  </p:notesMasterIdLst>
  <p:sldIdLst>
    <p:sldId id="266" r:id="rId5"/>
    <p:sldId id="270" r:id="rId6"/>
    <p:sldId id="271" r:id="rId7"/>
    <p:sldId id="272" r:id="rId8"/>
    <p:sldId id="293" r:id="rId9"/>
    <p:sldId id="294" r:id="rId10"/>
    <p:sldId id="273" r:id="rId11"/>
    <p:sldId id="277" r:id="rId12"/>
    <p:sldId id="274" r:id="rId13"/>
    <p:sldId id="278" r:id="rId14"/>
    <p:sldId id="275" r:id="rId15"/>
    <p:sldId id="279" r:id="rId16"/>
    <p:sldId id="280" r:id="rId17"/>
    <p:sldId id="281" r:id="rId18"/>
    <p:sldId id="276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7" r:id="rId29"/>
    <p:sldId id="291" r:id="rId30"/>
    <p:sldId id="295" r:id="rId31"/>
    <p:sldId id="292" r:id="rId32"/>
    <p:sldId id="29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78EA8-BFDF-4787-BCA8-D82557965C34}" v="703" dt="2022-03-16T15:26:5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dy Senter" userId="20ca7a7913624f23" providerId="LiveId" clId="{FCD78EA8-BFDF-4787-BCA8-D82557965C34}"/>
    <pc:docChg chg="undo custSel addSld delSld modSld sldOrd">
      <pc:chgData name="Mandy Senter" userId="20ca7a7913624f23" providerId="LiveId" clId="{FCD78EA8-BFDF-4787-BCA8-D82557965C34}" dt="2022-03-16T15:26:55.587" v="6435" actId="20577"/>
      <pc:docMkLst>
        <pc:docMk/>
      </pc:docMkLst>
      <pc:sldChg chg="modSp mod setBg addAnim delAnim setClrOvrMap">
        <pc:chgData name="Mandy Senter" userId="20ca7a7913624f23" providerId="LiveId" clId="{FCD78EA8-BFDF-4787-BCA8-D82557965C34}" dt="2022-03-16T14:36:52.687" v="5804" actId="26606"/>
        <pc:sldMkLst>
          <pc:docMk/>
          <pc:sldMk cId="3857310067" sldId="266"/>
        </pc:sldMkLst>
        <pc:spChg chg="mod">
          <ac:chgData name="Mandy Senter" userId="20ca7a7913624f23" providerId="LiveId" clId="{FCD78EA8-BFDF-4787-BCA8-D82557965C34}" dt="2022-03-16T14:36:52.687" v="5804" actId="26606"/>
          <ac:spMkLst>
            <pc:docMk/>
            <pc:sldMk cId="3857310067" sldId="266"/>
            <ac:spMk id="2" creationId="{DD812CC5-3F64-4837-AE94-66C400A325B0}"/>
          </ac:spMkLst>
        </pc:spChg>
        <pc:spChg chg="mod">
          <ac:chgData name="Mandy Senter" userId="20ca7a7913624f23" providerId="LiveId" clId="{FCD78EA8-BFDF-4787-BCA8-D82557965C34}" dt="2022-03-16T14:36:52.687" v="5804" actId="26606"/>
          <ac:spMkLst>
            <pc:docMk/>
            <pc:sldMk cId="3857310067" sldId="266"/>
            <ac:spMk id="3" creationId="{150012D5-B732-49FA-8D2C-A5C52B3641FB}"/>
          </ac:spMkLst>
        </pc:spChg>
        <pc:picChg chg="mod">
          <ac:chgData name="Mandy Senter" userId="20ca7a7913624f23" providerId="LiveId" clId="{FCD78EA8-BFDF-4787-BCA8-D82557965C34}" dt="2022-03-16T14:36:52.687" v="5804" actId="26606"/>
          <ac:picMkLst>
            <pc:docMk/>
            <pc:sldMk cId="3857310067" sldId="266"/>
            <ac:picMk id="7" creationId="{3CD85834-55D9-470E-9834-623384F2476A}"/>
          </ac:picMkLst>
        </pc:picChg>
      </pc:sldChg>
      <pc:sldChg chg="modSp">
        <pc:chgData name="Mandy Senter" userId="20ca7a7913624f23" providerId="LiveId" clId="{FCD78EA8-BFDF-4787-BCA8-D82557965C34}" dt="2022-03-16T14:36:41.509" v="5800"/>
        <pc:sldMkLst>
          <pc:docMk/>
          <pc:sldMk cId="771588527" sldId="270"/>
        </pc:sldMkLst>
        <pc:spChg chg="mod">
          <ac:chgData name="Mandy Senter" userId="20ca7a7913624f23" providerId="LiveId" clId="{FCD78EA8-BFDF-4787-BCA8-D82557965C34}" dt="2022-03-16T14:36:41.509" v="5800"/>
          <ac:spMkLst>
            <pc:docMk/>
            <pc:sldMk cId="771588527" sldId="270"/>
            <ac:spMk id="2" creationId="{84F4020B-BD58-413B-9283-2C8C1ABABAAE}"/>
          </ac:spMkLst>
        </pc:spChg>
        <pc:spChg chg="mod">
          <ac:chgData name="Mandy Senter" userId="20ca7a7913624f23" providerId="LiveId" clId="{FCD78EA8-BFDF-4787-BCA8-D82557965C34}" dt="2022-03-16T14:36:41.509" v="5800"/>
          <ac:spMkLst>
            <pc:docMk/>
            <pc:sldMk cId="771588527" sldId="270"/>
            <ac:spMk id="3" creationId="{83D048AD-5F12-4F20-8B94-DCE98507F94A}"/>
          </ac:spMkLst>
        </pc:spChg>
      </pc:sldChg>
      <pc:sldChg chg="addSp modSp mod setBg modAnim">
        <pc:chgData name="Mandy Senter" userId="20ca7a7913624f23" providerId="LiveId" clId="{FCD78EA8-BFDF-4787-BCA8-D82557965C34}" dt="2022-03-16T14:37:03.762" v="5805" actId="26606"/>
        <pc:sldMkLst>
          <pc:docMk/>
          <pc:sldMk cId="1468426028" sldId="271"/>
        </pc:sldMkLst>
        <pc:spChg chg="mod">
          <ac:chgData name="Mandy Senter" userId="20ca7a7913624f23" providerId="LiveId" clId="{FCD78EA8-BFDF-4787-BCA8-D82557965C34}" dt="2022-03-16T14:37:03.762" v="5805" actId="26606"/>
          <ac:spMkLst>
            <pc:docMk/>
            <pc:sldMk cId="1468426028" sldId="271"/>
            <ac:spMk id="2" creationId="{264656CC-5461-4AAB-8208-ED5E4E004C39}"/>
          </ac:spMkLst>
        </pc:spChg>
        <pc:spChg chg="mod">
          <ac:chgData name="Mandy Senter" userId="20ca7a7913624f23" providerId="LiveId" clId="{FCD78EA8-BFDF-4787-BCA8-D82557965C34}" dt="2022-03-16T14:37:03.762" v="5805" actId="26606"/>
          <ac:spMkLst>
            <pc:docMk/>
            <pc:sldMk cId="1468426028" sldId="271"/>
            <ac:spMk id="3" creationId="{188109C6-706C-49B8-9728-3C2C5A7512F2}"/>
          </ac:spMkLst>
        </pc:spChg>
        <pc:spChg chg="add">
          <ac:chgData name="Mandy Senter" userId="20ca7a7913624f23" providerId="LiveId" clId="{FCD78EA8-BFDF-4787-BCA8-D82557965C34}" dt="2022-03-16T14:37:03.762" v="5805" actId="26606"/>
          <ac:spMkLst>
            <pc:docMk/>
            <pc:sldMk cId="1468426028" sldId="271"/>
            <ac:spMk id="8" creationId="{C33976D1-3430-450C-A978-87A9A6E8E71F}"/>
          </ac:spMkLst>
        </pc:spChg>
        <pc:spChg chg="add">
          <ac:chgData name="Mandy Senter" userId="20ca7a7913624f23" providerId="LiveId" clId="{FCD78EA8-BFDF-4787-BCA8-D82557965C34}" dt="2022-03-16T14:37:03.762" v="5805" actId="26606"/>
          <ac:spMkLst>
            <pc:docMk/>
            <pc:sldMk cId="1468426028" sldId="271"/>
            <ac:spMk id="10" creationId="{7D6AAC78-7D86-415A-ADC1-2B474807960C}"/>
          </ac:spMkLst>
        </pc:spChg>
        <pc:spChg chg="add">
          <ac:chgData name="Mandy Senter" userId="20ca7a7913624f23" providerId="LiveId" clId="{FCD78EA8-BFDF-4787-BCA8-D82557965C34}" dt="2022-03-16T14:37:03.762" v="5805" actId="26606"/>
          <ac:spMkLst>
            <pc:docMk/>
            <pc:sldMk cId="1468426028" sldId="271"/>
            <ac:spMk id="12" creationId="{F2A658D9-F185-44F1-BA33-D50320D1D078}"/>
          </ac:spMkLst>
        </pc:spChg>
      </pc:sldChg>
      <pc:sldChg chg="addSp modSp mod setBg">
        <pc:chgData name="Mandy Senter" userId="20ca7a7913624f23" providerId="LiveId" clId="{FCD78EA8-BFDF-4787-BCA8-D82557965C34}" dt="2022-03-16T14:37:08.487" v="5806" actId="26606"/>
        <pc:sldMkLst>
          <pc:docMk/>
          <pc:sldMk cId="376818660" sldId="272"/>
        </pc:sldMkLst>
        <pc:spChg chg="mod">
          <ac:chgData name="Mandy Senter" userId="20ca7a7913624f23" providerId="LiveId" clId="{FCD78EA8-BFDF-4787-BCA8-D82557965C34}" dt="2022-03-16T14:37:08.487" v="5806" actId="26606"/>
          <ac:spMkLst>
            <pc:docMk/>
            <pc:sldMk cId="376818660" sldId="272"/>
            <ac:spMk id="2" creationId="{07DE3055-8296-4E9F-B2D7-A2BE9925511C}"/>
          </ac:spMkLst>
        </pc:spChg>
        <pc:spChg chg="mod">
          <ac:chgData name="Mandy Senter" userId="20ca7a7913624f23" providerId="LiveId" clId="{FCD78EA8-BFDF-4787-BCA8-D82557965C34}" dt="2022-03-16T14:37:08.487" v="5806" actId="26606"/>
          <ac:spMkLst>
            <pc:docMk/>
            <pc:sldMk cId="376818660" sldId="272"/>
            <ac:spMk id="3" creationId="{997018EB-8D2C-45A6-836B-264FBD6536D3}"/>
          </ac:spMkLst>
        </pc:spChg>
        <pc:spChg chg="add">
          <ac:chgData name="Mandy Senter" userId="20ca7a7913624f23" providerId="LiveId" clId="{FCD78EA8-BFDF-4787-BCA8-D82557965C34}" dt="2022-03-16T14:37:08.487" v="5806" actId="26606"/>
          <ac:spMkLst>
            <pc:docMk/>
            <pc:sldMk cId="376818660" sldId="272"/>
            <ac:spMk id="8" creationId="{C33976D1-3430-450C-A978-87A9A6E8E71F}"/>
          </ac:spMkLst>
        </pc:spChg>
        <pc:spChg chg="add">
          <ac:chgData name="Mandy Senter" userId="20ca7a7913624f23" providerId="LiveId" clId="{FCD78EA8-BFDF-4787-BCA8-D82557965C34}" dt="2022-03-16T14:37:08.487" v="5806" actId="26606"/>
          <ac:spMkLst>
            <pc:docMk/>
            <pc:sldMk cId="376818660" sldId="272"/>
            <ac:spMk id="10" creationId="{7D6AAC78-7D86-415A-ADC1-2B474807960C}"/>
          </ac:spMkLst>
        </pc:spChg>
        <pc:spChg chg="add">
          <ac:chgData name="Mandy Senter" userId="20ca7a7913624f23" providerId="LiveId" clId="{FCD78EA8-BFDF-4787-BCA8-D82557965C34}" dt="2022-03-16T14:37:08.487" v="5806" actId="26606"/>
          <ac:spMkLst>
            <pc:docMk/>
            <pc:sldMk cId="376818660" sldId="272"/>
            <ac:spMk id="12" creationId="{F2A658D9-F185-44F1-BA33-D50320D1D078}"/>
          </ac:spMkLst>
        </pc:spChg>
      </pc:sldChg>
      <pc:sldChg chg="addSp delSp modSp mod setBg">
        <pc:chgData name="Mandy Senter" userId="20ca7a7913624f23" providerId="LiveId" clId="{FCD78EA8-BFDF-4787-BCA8-D82557965C34}" dt="2022-03-16T14:38:25.753" v="5820" actId="26606"/>
        <pc:sldMkLst>
          <pc:docMk/>
          <pc:sldMk cId="1778287943" sldId="273"/>
        </pc:sldMkLst>
        <pc:spChg chg="mod">
          <ac:chgData name="Mandy Senter" userId="20ca7a7913624f23" providerId="LiveId" clId="{FCD78EA8-BFDF-4787-BCA8-D82557965C34}" dt="2022-03-16T14:38:25.753" v="5820" actId="26606"/>
          <ac:spMkLst>
            <pc:docMk/>
            <pc:sldMk cId="1778287943" sldId="273"/>
            <ac:spMk id="2" creationId="{B3B82ECA-BC57-495A-B2B0-6D26CBF1BF91}"/>
          </ac:spMkLst>
        </pc:spChg>
        <pc:spChg chg="add del mod">
          <ac:chgData name="Mandy Senter" userId="20ca7a7913624f23" providerId="LiveId" clId="{FCD78EA8-BFDF-4787-BCA8-D82557965C34}" dt="2022-03-16T14:38:25.753" v="5820" actId="26606"/>
          <ac:spMkLst>
            <pc:docMk/>
            <pc:sldMk cId="1778287943" sldId="273"/>
            <ac:spMk id="3" creationId="{47C31BCA-DBDE-465D-871F-46D641788B58}"/>
          </ac:spMkLst>
        </pc:spChg>
        <pc:spChg chg="add del">
          <ac:chgData name="Mandy Senter" userId="20ca7a7913624f23" providerId="LiveId" clId="{FCD78EA8-BFDF-4787-BCA8-D82557965C34}" dt="2022-03-16T14:38:08.763" v="5811" actId="26606"/>
          <ac:spMkLst>
            <pc:docMk/>
            <pc:sldMk cId="1778287943" sldId="273"/>
            <ac:spMk id="9" creationId="{93F0ADB5-A0B4-4B01-A8C4-FDC34CE22BD4}"/>
          </ac:spMkLst>
        </pc:spChg>
        <pc:spChg chg="add del">
          <ac:chgData name="Mandy Senter" userId="20ca7a7913624f23" providerId="LiveId" clId="{FCD78EA8-BFDF-4787-BCA8-D82557965C34}" dt="2022-03-16T14:38:08.763" v="5811" actId="26606"/>
          <ac:spMkLst>
            <pc:docMk/>
            <pc:sldMk cId="1778287943" sldId="273"/>
            <ac:spMk id="11" creationId="{AA6D0FDE-0241-4C21-A720-A69475358235}"/>
          </ac:spMkLst>
        </pc:spChg>
        <pc:spChg chg="add del">
          <ac:chgData name="Mandy Senter" userId="20ca7a7913624f23" providerId="LiveId" clId="{FCD78EA8-BFDF-4787-BCA8-D82557965C34}" dt="2022-03-16T14:38:11.474" v="5813" actId="26606"/>
          <ac:spMkLst>
            <pc:docMk/>
            <pc:sldMk cId="1778287943" sldId="273"/>
            <ac:spMk id="13" creationId="{4E866FF9-A729-45F0-A163-10E89E871602}"/>
          </ac:spMkLst>
        </pc:spChg>
        <pc:spChg chg="add del">
          <ac:chgData name="Mandy Senter" userId="20ca7a7913624f23" providerId="LiveId" clId="{FCD78EA8-BFDF-4787-BCA8-D82557965C34}" dt="2022-03-16T14:38:11.474" v="5813" actId="26606"/>
          <ac:spMkLst>
            <pc:docMk/>
            <pc:sldMk cId="1778287943" sldId="273"/>
            <ac:spMk id="14" creationId="{A804366F-2366-4688-98E7-B101C7BC6146}"/>
          </ac:spMkLst>
        </pc:spChg>
        <pc:spChg chg="add del">
          <ac:chgData name="Mandy Senter" userId="20ca7a7913624f23" providerId="LiveId" clId="{FCD78EA8-BFDF-4787-BCA8-D82557965C34}" dt="2022-03-16T14:38:20.745" v="5815" actId="26606"/>
          <ac:spMkLst>
            <pc:docMk/>
            <pc:sldMk cId="1778287943" sldId="273"/>
            <ac:spMk id="17" creationId="{47C31BCA-DBDE-465D-871F-46D641788B58}"/>
          </ac:spMkLst>
        </pc:spChg>
        <pc:graphicFrameChg chg="add del">
          <ac:chgData name="Mandy Senter" userId="20ca7a7913624f23" providerId="LiveId" clId="{FCD78EA8-BFDF-4787-BCA8-D82557965C34}" dt="2022-03-16T14:38:08.763" v="5811" actId="26606"/>
          <ac:graphicFrameMkLst>
            <pc:docMk/>
            <pc:sldMk cId="1778287943" sldId="273"/>
            <ac:graphicFrameMk id="5" creationId="{779EC0BF-6C83-9651-7F63-D55A468A9512}"/>
          </ac:graphicFrameMkLst>
        </pc:graphicFrameChg>
        <pc:graphicFrameChg chg="add del">
          <ac:chgData name="Mandy Senter" userId="20ca7a7913624f23" providerId="LiveId" clId="{FCD78EA8-BFDF-4787-BCA8-D82557965C34}" dt="2022-03-16T14:38:11.474" v="5813" actId="26606"/>
          <ac:graphicFrameMkLst>
            <pc:docMk/>
            <pc:sldMk cId="1778287943" sldId="273"/>
            <ac:graphicFrameMk id="15" creationId="{7057B9F9-504A-4FA4-A27C-4BAFDC819670}"/>
          </ac:graphicFrameMkLst>
        </pc:graphicFrameChg>
        <pc:graphicFrameChg chg="add del">
          <ac:chgData name="Mandy Senter" userId="20ca7a7913624f23" providerId="LiveId" clId="{FCD78EA8-BFDF-4787-BCA8-D82557965C34}" dt="2022-03-16T14:38:23.636" v="5817" actId="26606"/>
          <ac:graphicFrameMkLst>
            <pc:docMk/>
            <pc:sldMk cId="1778287943" sldId="273"/>
            <ac:graphicFrameMk id="20" creationId="{B318C138-D145-526C-5A13-ED280AD5729B}"/>
          </ac:graphicFrameMkLst>
        </pc:graphicFrameChg>
        <pc:graphicFrameChg chg="add del">
          <ac:chgData name="Mandy Senter" userId="20ca7a7913624f23" providerId="LiveId" clId="{FCD78EA8-BFDF-4787-BCA8-D82557965C34}" dt="2022-03-16T14:38:25.736" v="5819" actId="26606"/>
          <ac:graphicFrameMkLst>
            <pc:docMk/>
            <pc:sldMk cId="1778287943" sldId="273"/>
            <ac:graphicFrameMk id="22" creationId="{D4EB2596-06AF-4B98-3587-ACB602AE51AE}"/>
          </ac:graphicFrameMkLst>
        </pc:graphicFrameChg>
        <pc:graphicFrameChg chg="add">
          <ac:chgData name="Mandy Senter" userId="20ca7a7913624f23" providerId="LiveId" clId="{FCD78EA8-BFDF-4787-BCA8-D82557965C34}" dt="2022-03-16T14:38:25.753" v="5820" actId="26606"/>
          <ac:graphicFrameMkLst>
            <pc:docMk/>
            <pc:sldMk cId="1778287943" sldId="273"/>
            <ac:graphicFrameMk id="24" creationId="{B318C138-D145-526C-5A13-ED280AD5729B}"/>
          </ac:graphicFrameMkLst>
        </pc:graphicFrameChg>
        <pc:picChg chg="add del">
          <ac:chgData name="Mandy Senter" userId="20ca7a7913624f23" providerId="LiveId" clId="{FCD78EA8-BFDF-4787-BCA8-D82557965C34}" dt="2022-03-16T14:38:20.745" v="5815" actId="26606"/>
          <ac:picMkLst>
            <pc:docMk/>
            <pc:sldMk cId="1778287943" sldId="273"/>
            <ac:picMk id="18" creationId="{7975B7A4-93DE-CB33-51C6-C07339F23590}"/>
          </ac:picMkLst>
        </pc:picChg>
      </pc:sldChg>
      <pc:sldChg chg="addSp modSp mod setBg">
        <pc:chgData name="Mandy Senter" userId="20ca7a7913624f23" providerId="LiveId" clId="{FCD78EA8-BFDF-4787-BCA8-D82557965C34}" dt="2022-03-16T14:38:50.358" v="5821" actId="26606"/>
        <pc:sldMkLst>
          <pc:docMk/>
          <pc:sldMk cId="2554125468" sldId="274"/>
        </pc:sldMkLst>
        <pc:spChg chg="mod ord">
          <ac:chgData name="Mandy Senter" userId="20ca7a7913624f23" providerId="LiveId" clId="{FCD78EA8-BFDF-4787-BCA8-D82557965C34}" dt="2022-03-16T14:38:50.358" v="5821" actId="26606"/>
          <ac:spMkLst>
            <pc:docMk/>
            <pc:sldMk cId="2554125468" sldId="274"/>
            <ac:spMk id="2" creationId="{EC0E2DDC-7607-4E05-801C-C73497F91B6B}"/>
          </ac:spMkLst>
        </pc:spChg>
        <pc:spChg chg="mod">
          <ac:chgData name="Mandy Senter" userId="20ca7a7913624f23" providerId="LiveId" clId="{FCD78EA8-BFDF-4787-BCA8-D82557965C34}" dt="2022-03-16T14:38:50.358" v="5821" actId="26606"/>
          <ac:spMkLst>
            <pc:docMk/>
            <pc:sldMk cId="2554125468" sldId="274"/>
            <ac:spMk id="3" creationId="{712AFC60-8C73-4C1D-B405-98181A8C37EF}"/>
          </ac:spMkLst>
        </pc:spChg>
        <pc:spChg chg="add">
          <ac:chgData name="Mandy Senter" userId="20ca7a7913624f23" providerId="LiveId" clId="{FCD78EA8-BFDF-4787-BCA8-D82557965C34}" dt="2022-03-16T14:38:50.358" v="5821" actId="26606"/>
          <ac:spMkLst>
            <pc:docMk/>
            <pc:sldMk cId="2554125468" sldId="274"/>
            <ac:spMk id="8" creationId="{23530FE0-C542-45A1-BCD8-935787009C64}"/>
          </ac:spMkLst>
        </pc:spChg>
        <pc:spChg chg="add">
          <ac:chgData name="Mandy Senter" userId="20ca7a7913624f23" providerId="LiveId" clId="{FCD78EA8-BFDF-4787-BCA8-D82557965C34}" dt="2022-03-16T14:38:50.358" v="5821" actId="26606"/>
          <ac:spMkLst>
            <pc:docMk/>
            <pc:sldMk cId="2554125468" sldId="274"/>
            <ac:spMk id="10" creationId="{F2A658D9-F185-44F1-BA33-D50320D1D078}"/>
          </ac:spMkLst>
        </pc:spChg>
        <pc:spChg chg="add">
          <ac:chgData name="Mandy Senter" userId="20ca7a7913624f23" providerId="LiveId" clId="{FCD78EA8-BFDF-4787-BCA8-D82557965C34}" dt="2022-03-16T14:38:50.358" v="5821" actId="26606"/>
          <ac:spMkLst>
            <pc:docMk/>
            <pc:sldMk cId="2554125468" sldId="274"/>
            <ac:spMk id="12" creationId="{BAC87F6E-526A-49B5-995D-42DB656594C9}"/>
          </ac:spMkLst>
        </pc:spChg>
      </pc:sldChg>
      <pc:sldChg chg="addSp modSp mod setBg">
        <pc:chgData name="Mandy Senter" userId="20ca7a7913624f23" providerId="LiveId" clId="{FCD78EA8-BFDF-4787-BCA8-D82557965C34}" dt="2022-03-16T14:39:11.678" v="5828" actId="26606"/>
        <pc:sldMkLst>
          <pc:docMk/>
          <pc:sldMk cId="1091347403" sldId="275"/>
        </pc:sldMkLst>
        <pc:spChg chg="mod">
          <ac:chgData name="Mandy Senter" userId="20ca7a7913624f23" providerId="LiveId" clId="{FCD78EA8-BFDF-4787-BCA8-D82557965C34}" dt="2022-03-16T14:39:11.678" v="5828" actId="26606"/>
          <ac:spMkLst>
            <pc:docMk/>
            <pc:sldMk cId="1091347403" sldId="275"/>
            <ac:spMk id="2" creationId="{27B4CC98-8E88-4CE8-815E-6C92568F763E}"/>
          </ac:spMkLst>
        </pc:spChg>
        <pc:spChg chg="mod">
          <ac:chgData name="Mandy Senter" userId="20ca7a7913624f23" providerId="LiveId" clId="{FCD78EA8-BFDF-4787-BCA8-D82557965C34}" dt="2022-03-16T14:39:11.678" v="5828" actId="26606"/>
          <ac:spMkLst>
            <pc:docMk/>
            <pc:sldMk cId="1091347403" sldId="275"/>
            <ac:spMk id="3" creationId="{7CB6AB71-59EA-4963-A020-F07438561D17}"/>
          </ac:spMkLst>
        </pc:spChg>
        <pc:spChg chg="add">
          <ac:chgData name="Mandy Senter" userId="20ca7a7913624f23" providerId="LiveId" clId="{FCD78EA8-BFDF-4787-BCA8-D82557965C34}" dt="2022-03-16T14:39:11.678" v="5828" actId="26606"/>
          <ac:spMkLst>
            <pc:docMk/>
            <pc:sldMk cId="1091347403" sldId="275"/>
            <ac:spMk id="10" creationId="{879398A9-0D0D-4901-BDDF-B3D93CECA7B9}"/>
          </ac:spMkLst>
        </pc:spChg>
        <pc:spChg chg="add">
          <ac:chgData name="Mandy Senter" userId="20ca7a7913624f23" providerId="LiveId" clId="{FCD78EA8-BFDF-4787-BCA8-D82557965C34}" dt="2022-03-16T14:39:11.678" v="5828" actId="26606"/>
          <ac:spMkLst>
            <pc:docMk/>
            <pc:sldMk cId="1091347403" sldId="275"/>
            <ac:spMk id="12" creationId="{011FEC3B-E514-4E21-B2CB-7903A73569E2}"/>
          </ac:spMkLst>
        </pc:spChg>
        <pc:picChg chg="add">
          <ac:chgData name="Mandy Senter" userId="20ca7a7913624f23" providerId="LiveId" clId="{FCD78EA8-BFDF-4787-BCA8-D82557965C34}" dt="2022-03-16T14:39:11.678" v="5828" actId="26606"/>
          <ac:picMkLst>
            <pc:docMk/>
            <pc:sldMk cId="1091347403" sldId="275"/>
            <ac:picMk id="7" creationId="{21F3BAB1-7589-55E9-371E-C84601F70A3B}"/>
          </ac:picMkLst>
        </pc:picChg>
      </pc:sldChg>
      <pc:sldChg chg="addSp modSp mod setBg">
        <pc:chgData name="Mandy Senter" userId="20ca7a7913624f23" providerId="LiveId" clId="{FCD78EA8-BFDF-4787-BCA8-D82557965C34}" dt="2022-03-16T14:39:29.796" v="5829" actId="26606"/>
        <pc:sldMkLst>
          <pc:docMk/>
          <pc:sldMk cId="470565756" sldId="276"/>
        </pc:sldMkLst>
        <pc:spChg chg="mod">
          <ac:chgData name="Mandy Senter" userId="20ca7a7913624f23" providerId="LiveId" clId="{FCD78EA8-BFDF-4787-BCA8-D82557965C34}" dt="2022-03-16T14:39:29.796" v="5829" actId="26606"/>
          <ac:spMkLst>
            <pc:docMk/>
            <pc:sldMk cId="470565756" sldId="276"/>
            <ac:spMk id="2" creationId="{0ADA553F-0B1C-498F-9E47-EB594F30AC38}"/>
          </ac:spMkLst>
        </pc:spChg>
        <pc:spChg chg="mod">
          <ac:chgData name="Mandy Senter" userId="20ca7a7913624f23" providerId="LiveId" clId="{FCD78EA8-BFDF-4787-BCA8-D82557965C34}" dt="2022-03-16T14:39:29.796" v="5829" actId="26606"/>
          <ac:spMkLst>
            <pc:docMk/>
            <pc:sldMk cId="470565756" sldId="276"/>
            <ac:spMk id="3" creationId="{206D1AC8-DD76-4866-B3A1-B545445B465D}"/>
          </ac:spMkLst>
        </pc:spChg>
        <pc:picChg chg="add">
          <ac:chgData name="Mandy Senter" userId="20ca7a7913624f23" providerId="LiveId" clId="{FCD78EA8-BFDF-4787-BCA8-D82557965C34}" dt="2022-03-16T14:39:29.796" v="5829" actId="26606"/>
          <ac:picMkLst>
            <pc:docMk/>
            <pc:sldMk cId="470565756" sldId="276"/>
            <ac:picMk id="5" creationId="{47E8675A-97D9-793D-3B83-FFF1DE38D18F}"/>
          </ac:picMkLst>
        </pc:picChg>
      </pc:sldChg>
      <pc:sldChg chg="addSp delSp modSp mod setBg delDesignElem">
        <pc:chgData name="Mandy Senter" userId="20ca7a7913624f23" providerId="LiveId" clId="{FCD78EA8-BFDF-4787-BCA8-D82557965C34}" dt="2022-03-16T14:36:41.509" v="5800"/>
        <pc:sldMkLst>
          <pc:docMk/>
          <pc:sldMk cId="2059252205" sldId="277"/>
        </pc:sldMkLst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2059252205" sldId="277"/>
            <ac:spMk id="12" creationId="{466A9AE5-69DF-4153-B35A-94BDEF32EB06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2059252205" sldId="277"/>
            <ac:spMk id="14" creationId="{159B5318-27A8-4E50-80D9-B92D4F28EA61}"/>
          </ac:spMkLst>
        </pc:spChg>
        <pc:picChg chg="mod">
          <ac:chgData name="Mandy Senter" userId="20ca7a7913624f23" providerId="LiveId" clId="{FCD78EA8-BFDF-4787-BCA8-D82557965C34}" dt="2022-03-16T01:33:32.687" v="1133" actId="1076"/>
          <ac:picMkLst>
            <pc:docMk/>
            <pc:sldMk cId="2059252205" sldId="277"/>
            <ac:picMk id="7" creationId="{7552C8B0-4A0B-4BC5-ABF4-D0AEC543605A}"/>
          </ac:picMkLst>
        </pc:picChg>
      </pc:sldChg>
      <pc:sldChg chg="addSp delSp modSp mod setBg delDesignElem">
        <pc:chgData name="Mandy Senter" userId="20ca7a7913624f23" providerId="LiveId" clId="{FCD78EA8-BFDF-4787-BCA8-D82557965C34}" dt="2022-03-16T14:39:03.332" v="5827" actId="1076"/>
        <pc:sldMkLst>
          <pc:docMk/>
          <pc:sldMk cId="3793641650" sldId="278"/>
        </pc:sldMkLst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793641650" sldId="278"/>
            <ac:spMk id="10" creationId="{7AB641E6-F430-486B-B6AC-257B03415750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793641650" sldId="278"/>
            <ac:spMk id="12" creationId="{F395473E-9C09-4F77-8F6B-98E0CE8469E3}"/>
          </ac:spMkLst>
        </pc:spChg>
        <pc:picChg chg="mod">
          <ac:chgData name="Mandy Senter" userId="20ca7a7913624f23" providerId="LiveId" clId="{FCD78EA8-BFDF-4787-BCA8-D82557965C34}" dt="2022-03-16T14:39:03.332" v="5827" actId="1076"/>
          <ac:picMkLst>
            <pc:docMk/>
            <pc:sldMk cId="3793641650" sldId="278"/>
            <ac:picMk id="5" creationId="{07EDB5B6-0A34-4D25-8154-7AC23142BA95}"/>
          </ac:picMkLst>
        </pc:picChg>
      </pc:sldChg>
      <pc:sldChg chg="addSp delSp new del mod modClrScheme chgLayout">
        <pc:chgData name="Mandy Senter" userId="20ca7a7913624f23" providerId="LiveId" clId="{FCD78EA8-BFDF-4787-BCA8-D82557965C34}" dt="2022-03-16T01:16:44.793" v="10" actId="2696"/>
        <pc:sldMkLst>
          <pc:docMk/>
          <pc:sldMk cId="1861785318" sldId="279"/>
        </pc:sldMkLst>
        <pc:spChg chg="del">
          <ac:chgData name="Mandy Senter" userId="20ca7a7913624f23" providerId="LiveId" clId="{FCD78EA8-BFDF-4787-BCA8-D82557965C34}" dt="2022-03-16T01:16:08.310" v="2" actId="700"/>
          <ac:spMkLst>
            <pc:docMk/>
            <pc:sldMk cId="1861785318" sldId="279"/>
            <ac:spMk id="2" creationId="{FA11C4C8-78B2-4204-8229-3D1B6CC12504}"/>
          </ac:spMkLst>
        </pc:spChg>
        <pc:spChg chg="del">
          <ac:chgData name="Mandy Senter" userId="20ca7a7913624f23" providerId="LiveId" clId="{FCD78EA8-BFDF-4787-BCA8-D82557965C34}" dt="2022-03-16T01:16:08.310" v="2" actId="700"/>
          <ac:spMkLst>
            <pc:docMk/>
            <pc:sldMk cId="1861785318" sldId="279"/>
            <ac:spMk id="3" creationId="{DEE92900-C1DB-4622-BB60-8C17928FF22D}"/>
          </ac:spMkLst>
        </pc:spChg>
        <pc:spChg chg="add del">
          <ac:chgData name="Mandy Senter" userId="20ca7a7913624f23" providerId="LiveId" clId="{FCD78EA8-BFDF-4787-BCA8-D82557965C34}" dt="2022-03-16T01:16:17.823" v="6" actId="22"/>
          <ac:spMkLst>
            <pc:docMk/>
            <pc:sldMk cId="1861785318" sldId="279"/>
            <ac:spMk id="7" creationId="{D7F8E64C-7B20-4F6F-8D93-54E8DFDB63F1}"/>
          </ac:spMkLst>
        </pc:spChg>
        <pc:spChg chg="add">
          <ac:chgData name="Mandy Senter" userId="20ca7a7913624f23" providerId="LiveId" clId="{FCD78EA8-BFDF-4787-BCA8-D82557965C34}" dt="2022-03-16T01:16:34.740" v="7" actId="22"/>
          <ac:spMkLst>
            <pc:docMk/>
            <pc:sldMk cId="1861785318" sldId="279"/>
            <ac:spMk id="9" creationId="{BB9D2F19-6A25-456E-A97C-D13C7A4EFC02}"/>
          </ac:spMkLst>
        </pc:spChg>
        <pc:spChg chg="add">
          <ac:chgData name="Mandy Senter" userId="20ca7a7913624f23" providerId="LiveId" clId="{FCD78EA8-BFDF-4787-BCA8-D82557965C34}" dt="2022-03-16T01:16:37.622" v="8" actId="22"/>
          <ac:spMkLst>
            <pc:docMk/>
            <pc:sldMk cId="1861785318" sldId="279"/>
            <ac:spMk id="11" creationId="{C5FDF8FF-9180-40EA-9E7B-1CC7DF86FABF}"/>
          </ac:spMkLst>
        </pc:spChg>
        <pc:spChg chg="add">
          <ac:chgData name="Mandy Senter" userId="20ca7a7913624f23" providerId="LiveId" clId="{FCD78EA8-BFDF-4787-BCA8-D82557965C34}" dt="2022-03-16T01:16:40.648" v="9" actId="22"/>
          <ac:spMkLst>
            <pc:docMk/>
            <pc:sldMk cId="1861785318" sldId="279"/>
            <ac:spMk id="13" creationId="{3C3F702F-51A8-41E6-B121-8CE63C8C7CEB}"/>
          </ac:spMkLst>
        </pc:spChg>
        <pc:picChg chg="add del">
          <ac:chgData name="Mandy Senter" userId="20ca7a7913624f23" providerId="LiveId" clId="{FCD78EA8-BFDF-4787-BCA8-D82557965C34}" dt="2022-03-16T01:16:10.315" v="4" actId="22"/>
          <ac:picMkLst>
            <pc:docMk/>
            <pc:sldMk cId="1861785318" sldId="279"/>
            <ac:picMk id="5" creationId="{69FF7584-4FE0-4C7F-9E90-31B7822F11B2}"/>
          </ac:picMkLst>
        </pc:picChg>
      </pc:sldChg>
      <pc:sldChg chg="del">
        <pc:chgData name="Mandy Senter" userId="20ca7a7913624f23" providerId="LiveId" clId="{FCD78EA8-BFDF-4787-BCA8-D82557965C34}" dt="2022-03-16T01:15:50.752" v="0" actId="2696"/>
        <pc:sldMkLst>
          <pc:docMk/>
          <pc:sldMk cId="2521019029" sldId="279"/>
        </pc:sldMkLst>
      </pc:sldChg>
      <pc:sldChg chg="addSp delSp modSp new mod modClrScheme chgLayout">
        <pc:chgData name="Mandy Senter" userId="20ca7a7913624f23" providerId="LiveId" clId="{FCD78EA8-BFDF-4787-BCA8-D82557965C34}" dt="2022-03-16T01:19:19.235" v="398" actId="1076"/>
        <pc:sldMkLst>
          <pc:docMk/>
          <pc:sldMk cId="2979169417" sldId="279"/>
        </pc:sldMkLst>
        <pc:spChg chg="del">
          <ac:chgData name="Mandy Senter" userId="20ca7a7913624f23" providerId="LiveId" clId="{FCD78EA8-BFDF-4787-BCA8-D82557965C34}" dt="2022-03-16T01:17:02.583" v="12" actId="700"/>
          <ac:spMkLst>
            <pc:docMk/>
            <pc:sldMk cId="2979169417" sldId="279"/>
            <ac:spMk id="2" creationId="{FCB5CB19-C784-4E61-A883-42909E987B1E}"/>
          </ac:spMkLst>
        </pc:spChg>
        <pc:spChg chg="del">
          <ac:chgData name="Mandy Senter" userId="20ca7a7913624f23" providerId="LiveId" clId="{FCD78EA8-BFDF-4787-BCA8-D82557965C34}" dt="2022-03-16T01:17:02.583" v="12" actId="700"/>
          <ac:spMkLst>
            <pc:docMk/>
            <pc:sldMk cId="2979169417" sldId="279"/>
            <ac:spMk id="3" creationId="{F6AF662A-859B-4DB7-8E25-F771B2CFE9D8}"/>
          </ac:spMkLst>
        </pc:spChg>
        <pc:spChg chg="add mod">
          <ac:chgData name="Mandy Senter" userId="20ca7a7913624f23" providerId="LiveId" clId="{FCD78EA8-BFDF-4787-BCA8-D82557965C34}" dt="2022-03-16T01:19:19.235" v="398" actId="1076"/>
          <ac:spMkLst>
            <pc:docMk/>
            <pc:sldMk cId="2979169417" sldId="279"/>
            <ac:spMk id="4" creationId="{ECDFF992-ACFA-44AB-916C-F22200F1DFB1}"/>
          </ac:spMkLst>
        </pc:spChg>
      </pc:sldChg>
      <pc:sldChg chg="addSp delSp modSp new mod modClrScheme chgLayout">
        <pc:chgData name="Mandy Senter" userId="20ca7a7913624f23" providerId="LiveId" clId="{FCD78EA8-BFDF-4787-BCA8-D82557965C34}" dt="2022-03-16T14:36:41.509" v="5800"/>
        <pc:sldMkLst>
          <pc:docMk/>
          <pc:sldMk cId="2389538448" sldId="280"/>
        </pc:sldMkLst>
        <pc:spChg chg="add mod">
          <ac:chgData name="Mandy Senter" userId="20ca7a7913624f23" providerId="LiveId" clId="{FCD78EA8-BFDF-4787-BCA8-D82557965C34}" dt="2022-03-16T14:36:41.509" v="5800"/>
          <ac:spMkLst>
            <pc:docMk/>
            <pc:sldMk cId="2389538448" sldId="280"/>
            <ac:spMk id="3" creationId="{5495035D-AE92-413C-8E16-22895E9DBBF6}"/>
          </ac:spMkLst>
        </pc:spChg>
        <pc:graphicFrameChg chg="add del mod">
          <ac:chgData name="Mandy Senter" userId="20ca7a7913624f23" providerId="LiveId" clId="{FCD78EA8-BFDF-4787-BCA8-D82557965C34}" dt="2022-03-16T01:19:53.718" v="401"/>
          <ac:graphicFrameMkLst>
            <pc:docMk/>
            <pc:sldMk cId="2389538448" sldId="280"/>
            <ac:graphicFrameMk id="2" creationId="{E0E686A9-9A71-4154-A069-A1CC88678547}"/>
          </ac:graphicFrameMkLst>
        </pc:graphicFrameChg>
        <pc:graphicFrameChg chg="add mod modGraphic">
          <ac:chgData name="Mandy Senter" userId="20ca7a7913624f23" providerId="LiveId" clId="{FCD78EA8-BFDF-4787-BCA8-D82557965C34}" dt="2022-03-16T01:22:32.685" v="472" actId="113"/>
          <ac:graphicFrameMkLst>
            <pc:docMk/>
            <pc:sldMk cId="2389538448" sldId="280"/>
            <ac:graphicFrameMk id="4" creationId="{1752A8C7-D1B7-42BB-A54D-D538012228E4}"/>
          </ac:graphicFrameMkLst>
        </pc:graphicFrameChg>
      </pc:sldChg>
      <pc:sldChg chg="modSp add mod modAnim">
        <pc:chgData name="Mandy Senter" userId="20ca7a7913624f23" providerId="LiveId" clId="{FCD78EA8-BFDF-4787-BCA8-D82557965C34}" dt="2022-03-16T14:36:41.509" v="5800"/>
        <pc:sldMkLst>
          <pc:docMk/>
          <pc:sldMk cId="1939075109" sldId="281"/>
        </pc:sldMkLst>
        <pc:spChg chg="mod">
          <ac:chgData name="Mandy Senter" userId="20ca7a7913624f23" providerId="LiveId" clId="{FCD78EA8-BFDF-4787-BCA8-D82557965C34}" dt="2022-03-16T14:36:41.509" v="5800"/>
          <ac:spMkLst>
            <pc:docMk/>
            <pc:sldMk cId="1939075109" sldId="281"/>
            <ac:spMk id="3" creationId="{5495035D-AE92-413C-8E16-22895E9DBBF6}"/>
          </ac:spMkLst>
        </pc:spChg>
        <pc:graphicFrameChg chg="modGraphic">
          <ac:chgData name="Mandy Senter" userId="20ca7a7913624f23" providerId="LiveId" clId="{FCD78EA8-BFDF-4787-BCA8-D82557965C34}" dt="2022-03-16T01:26:48.822" v="1025" actId="20577"/>
          <ac:graphicFrameMkLst>
            <pc:docMk/>
            <pc:sldMk cId="1939075109" sldId="281"/>
            <ac:graphicFrameMk id="4" creationId="{1752A8C7-D1B7-42BB-A54D-D538012228E4}"/>
          </ac:graphicFrameMkLst>
        </pc:graphicFrameChg>
      </pc:sldChg>
      <pc:sldChg chg="addSp delSp modSp new mod setBg delDesignElem chgLayout">
        <pc:chgData name="Mandy Senter" userId="20ca7a7913624f23" providerId="LiveId" clId="{FCD78EA8-BFDF-4787-BCA8-D82557965C34}" dt="2022-03-16T14:36:41.509" v="5800"/>
        <pc:sldMkLst>
          <pc:docMk/>
          <pc:sldMk cId="1300327791" sldId="282"/>
        </pc:sldMkLst>
        <pc:spChg chg="del mod ord">
          <ac:chgData name="Mandy Senter" userId="20ca7a7913624f23" providerId="LiveId" clId="{FCD78EA8-BFDF-4787-BCA8-D82557965C34}" dt="2022-03-16T01:31:50.252" v="1027" actId="700"/>
          <ac:spMkLst>
            <pc:docMk/>
            <pc:sldMk cId="1300327791" sldId="282"/>
            <ac:spMk id="2" creationId="{64F97655-1AFB-441B-B33F-21095C3E9AA0}"/>
          </ac:spMkLst>
        </pc:spChg>
        <pc:spChg chg="del mod ord">
          <ac:chgData name="Mandy Senter" userId="20ca7a7913624f23" providerId="LiveId" clId="{FCD78EA8-BFDF-4787-BCA8-D82557965C34}" dt="2022-03-16T01:31:50.252" v="1027" actId="700"/>
          <ac:spMkLst>
            <pc:docMk/>
            <pc:sldMk cId="1300327791" sldId="282"/>
            <ac:spMk id="3" creationId="{7D6B3396-53FD-403D-82DB-934A3FB9E66B}"/>
          </ac:spMkLst>
        </pc:spChg>
        <pc:spChg chg="add mod ord">
          <ac:chgData name="Mandy Senter" userId="20ca7a7913624f23" providerId="LiveId" clId="{FCD78EA8-BFDF-4787-BCA8-D82557965C34}" dt="2022-03-16T01:32:49.917" v="1129" actId="26606"/>
          <ac:spMkLst>
            <pc:docMk/>
            <pc:sldMk cId="1300327791" sldId="282"/>
            <ac:spMk id="4" creationId="{DAB9D0C7-BDBA-4BC9-84CA-B5B27E3879A5}"/>
          </ac:spMkLst>
        </pc:spChg>
        <pc:spChg chg="add del mod ord">
          <ac:chgData name="Mandy Senter" userId="20ca7a7913624f23" providerId="LiveId" clId="{FCD78EA8-BFDF-4787-BCA8-D82557965C34}" dt="2022-03-16T01:31:52.756" v="1028" actId="478"/>
          <ac:spMkLst>
            <pc:docMk/>
            <pc:sldMk cId="1300327791" sldId="282"/>
            <ac:spMk id="5" creationId="{6BD5B8CA-9E04-4860-9D70-162E171E5370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1300327791" sldId="282"/>
            <ac:spMk id="9" creationId="{84167985-D6E9-40FF-97C0-4B6D373E85C9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1300327791" sldId="282"/>
            <ac:spMk id="11" creationId="{68801362-349C-44BE-BEF6-8E926E1D38BC}"/>
          </ac:spMkLst>
        </pc:spChg>
      </pc:sldChg>
      <pc:sldChg chg="addSp delSp modSp new mod modAnim chgLayout">
        <pc:chgData name="Mandy Senter" userId="20ca7a7913624f23" providerId="LiveId" clId="{FCD78EA8-BFDF-4787-BCA8-D82557965C34}" dt="2022-03-16T12:45:47.276" v="1507" actId="166"/>
        <pc:sldMkLst>
          <pc:docMk/>
          <pc:sldMk cId="3266577213" sldId="283"/>
        </pc:sldMkLst>
        <pc:spChg chg="del">
          <ac:chgData name="Mandy Senter" userId="20ca7a7913624f23" providerId="LiveId" clId="{FCD78EA8-BFDF-4787-BCA8-D82557965C34}" dt="2022-03-16T12:36:55.867" v="1136" actId="700"/>
          <ac:spMkLst>
            <pc:docMk/>
            <pc:sldMk cId="3266577213" sldId="283"/>
            <ac:spMk id="2" creationId="{95B9C2AD-8DFF-4E39-8BDC-D67E387ACE0A}"/>
          </ac:spMkLst>
        </pc:spChg>
        <pc:spChg chg="del">
          <ac:chgData name="Mandy Senter" userId="20ca7a7913624f23" providerId="LiveId" clId="{FCD78EA8-BFDF-4787-BCA8-D82557965C34}" dt="2022-03-16T12:36:55.867" v="1136" actId="700"/>
          <ac:spMkLst>
            <pc:docMk/>
            <pc:sldMk cId="3266577213" sldId="283"/>
            <ac:spMk id="3" creationId="{D9BF6E8E-8C39-4EE2-AE2E-CC428F7CCA31}"/>
          </ac:spMkLst>
        </pc:spChg>
        <pc:spChg chg="add mod">
          <ac:chgData name="Mandy Senter" userId="20ca7a7913624f23" providerId="LiveId" clId="{FCD78EA8-BFDF-4787-BCA8-D82557965C34}" dt="2022-03-16T12:37:34.564" v="1154" actId="20577"/>
          <ac:spMkLst>
            <pc:docMk/>
            <pc:sldMk cId="3266577213" sldId="283"/>
            <ac:spMk id="4" creationId="{894024A6-CA18-4D6E-B8EB-5437D6999658}"/>
          </ac:spMkLst>
        </pc:spChg>
        <pc:spChg chg="add mod">
          <ac:chgData name="Mandy Senter" userId="20ca7a7913624f23" providerId="LiveId" clId="{FCD78EA8-BFDF-4787-BCA8-D82557965C34}" dt="2022-03-16T12:38:39.902" v="1198" actId="255"/>
          <ac:spMkLst>
            <pc:docMk/>
            <pc:sldMk cId="3266577213" sldId="283"/>
            <ac:spMk id="5" creationId="{9FDF5566-F013-4F43-8BA9-55AF0592202C}"/>
          </ac:spMkLst>
        </pc:spChg>
        <pc:spChg chg="add mod">
          <ac:chgData name="Mandy Senter" userId="20ca7a7913624f23" providerId="LiveId" clId="{FCD78EA8-BFDF-4787-BCA8-D82557965C34}" dt="2022-03-16T12:38:35.762" v="1197" actId="14100"/>
          <ac:spMkLst>
            <pc:docMk/>
            <pc:sldMk cId="3266577213" sldId="283"/>
            <ac:spMk id="6" creationId="{0BB0EBE3-828C-429E-A854-BBD2C106359C}"/>
          </ac:spMkLst>
        </pc:spChg>
        <pc:spChg chg="add mod">
          <ac:chgData name="Mandy Senter" userId="20ca7a7913624f23" providerId="LiveId" clId="{FCD78EA8-BFDF-4787-BCA8-D82557965C34}" dt="2022-03-16T12:39:12.459" v="1226" actId="20577"/>
          <ac:spMkLst>
            <pc:docMk/>
            <pc:sldMk cId="3266577213" sldId="283"/>
            <ac:spMk id="7" creationId="{E23DBB8C-D117-44CC-9336-226FD3C58228}"/>
          </ac:spMkLst>
        </pc:spChg>
        <pc:spChg chg="add mod">
          <ac:chgData name="Mandy Senter" userId="20ca7a7913624f23" providerId="LiveId" clId="{FCD78EA8-BFDF-4787-BCA8-D82557965C34}" dt="2022-03-16T12:39:36.043" v="1244" actId="20577"/>
          <ac:spMkLst>
            <pc:docMk/>
            <pc:sldMk cId="3266577213" sldId="283"/>
            <ac:spMk id="8" creationId="{441B5560-78C7-4D58-BE7C-DE1EC6986EAE}"/>
          </ac:spMkLst>
        </pc:spChg>
        <pc:spChg chg="add mod">
          <ac:chgData name="Mandy Senter" userId="20ca7a7913624f23" providerId="LiveId" clId="{FCD78EA8-BFDF-4787-BCA8-D82557965C34}" dt="2022-03-16T12:39:51.953" v="1279" actId="20577"/>
          <ac:spMkLst>
            <pc:docMk/>
            <pc:sldMk cId="3266577213" sldId="283"/>
            <ac:spMk id="9" creationId="{D808FA79-34D2-427D-B05F-CD53C92817EF}"/>
          </ac:spMkLst>
        </pc:spChg>
        <pc:spChg chg="add mod">
          <ac:chgData name="Mandy Senter" userId="20ca7a7913624f23" providerId="LiveId" clId="{FCD78EA8-BFDF-4787-BCA8-D82557965C34}" dt="2022-03-16T12:40:21.513" v="1324" actId="20577"/>
          <ac:spMkLst>
            <pc:docMk/>
            <pc:sldMk cId="3266577213" sldId="283"/>
            <ac:spMk id="10" creationId="{7DAD4C63-567E-4DC3-9A4B-D81D1BC89120}"/>
          </ac:spMkLst>
        </pc:spChg>
        <pc:spChg chg="add mod ord">
          <ac:chgData name="Mandy Senter" userId="20ca7a7913624f23" providerId="LiveId" clId="{FCD78EA8-BFDF-4787-BCA8-D82557965C34}" dt="2022-03-16T12:45:47.276" v="1507" actId="166"/>
          <ac:spMkLst>
            <pc:docMk/>
            <pc:sldMk cId="3266577213" sldId="283"/>
            <ac:spMk id="11" creationId="{31A1B227-AA92-48C3-B526-F40D06B9B34F}"/>
          </ac:spMkLst>
        </pc:spChg>
        <pc:spChg chg="add mod">
          <ac:chgData name="Mandy Senter" userId="20ca7a7913624f23" providerId="LiveId" clId="{FCD78EA8-BFDF-4787-BCA8-D82557965C34}" dt="2022-03-16T12:41:14.873" v="1400" actId="1076"/>
          <ac:spMkLst>
            <pc:docMk/>
            <pc:sldMk cId="3266577213" sldId="283"/>
            <ac:spMk id="12" creationId="{6AC51284-344B-4545-B8DE-D47AD5741CDA}"/>
          </ac:spMkLst>
        </pc:spChg>
        <pc:spChg chg="add mod">
          <ac:chgData name="Mandy Senter" userId="20ca7a7913624f23" providerId="LiveId" clId="{FCD78EA8-BFDF-4787-BCA8-D82557965C34}" dt="2022-03-16T12:41:52.627" v="1445" actId="1076"/>
          <ac:spMkLst>
            <pc:docMk/>
            <pc:sldMk cId="3266577213" sldId="283"/>
            <ac:spMk id="13" creationId="{4FB7A0F1-3E88-4666-86DB-98FC172AE0AE}"/>
          </ac:spMkLst>
        </pc:spChg>
        <pc:spChg chg="add mod">
          <ac:chgData name="Mandy Senter" userId="20ca7a7913624f23" providerId="LiveId" clId="{FCD78EA8-BFDF-4787-BCA8-D82557965C34}" dt="2022-03-16T12:42:28.589" v="1493" actId="1076"/>
          <ac:spMkLst>
            <pc:docMk/>
            <pc:sldMk cId="3266577213" sldId="283"/>
            <ac:spMk id="14" creationId="{656661B8-CE1A-4269-94E0-667C984434FA}"/>
          </ac:spMkLst>
        </pc:spChg>
      </pc:sldChg>
      <pc:sldChg chg="addSp modSp new mod modClrScheme modAnim chgLayout">
        <pc:chgData name="Mandy Senter" userId="20ca7a7913624f23" providerId="LiveId" clId="{FCD78EA8-BFDF-4787-BCA8-D82557965C34}" dt="2022-03-16T14:36:41.509" v="5800"/>
        <pc:sldMkLst>
          <pc:docMk/>
          <pc:sldMk cId="2886696130" sldId="284"/>
        </pc:sldMkLst>
        <pc:spChg chg="add mod">
          <ac:chgData name="Mandy Senter" userId="20ca7a7913624f23" providerId="LiveId" clId="{FCD78EA8-BFDF-4787-BCA8-D82557965C34}" dt="2022-03-16T14:36:41.509" v="5800"/>
          <ac:spMkLst>
            <pc:docMk/>
            <pc:sldMk cId="2886696130" sldId="284"/>
            <ac:spMk id="2" creationId="{FC39685A-C99C-4A0C-AD03-05CFE2112C26}"/>
          </ac:spMkLst>
        </pc:spChg>
        <pc:spChg chg="add mod">
          <ac:chgData name="Mandy Senter" userId="20ca7a7913624f23" providerId="LiveId" clId="{FCD78EA8-BFDF-4787-BCA8-D82557965C34}" dt="2022-03-16T13:38:07.576" v="2921" actId="1076"/>
          <ac:spMkLst>
            <pc:docMk/>
            <pc:sldMk cId="2886696130" sldId="284"/>
            <ac:spMk id="3" creationId="{73AB5AF0-2E4E-4D5C-8493-C13F8E7EFC63}"/>
          </ac:spMkLst>
        </pc:spChg>
        <pc:spChg chg="add mod">
          <ac:chgData name="Mandy Senter" userId="20ca7a7913624f23" providerId="LiveId" clId="{FCD78EA8-BFDF-4787-BCA8-D82557965C34}" dt="2022-03-16T13:38:11.174" v="2922" actId="1076"/>
          <ac:spMkLst>
            <pc:docMk/>
            <pc:sldMk cId="2886696130" sldId="284"/>
            <ac:spMk id="4" creationId="{6B200650-F760-4A2A-A82A-D09B05BD28F8}"/>
          </ac:spMkLst>
        </pc:spChg>
        <pc:spChg chg="add mod">
          <ac:chgData name="Mandy Senter" userId="20ca7a7913624f23" providerId="LiveId" clId="{FCD78EA8-BFDF-4787-BCA8-D82557965C34}" dt="2022-03-16T13:39:57.285" v="3091" actId="1036"/>
          <ac:spMkLst>
            <pc:docMk/>
            <pc:sldMk cId="2886696130" sldId="284"/>
            <ac:spMk id="5" creationId="{29CA373A-A4A2-4F07-AD09-3124915950DC}"/>
          </ac:spMkLst>
        </pc:spChg>
      </pc:sldChg>
      <pc:sldChg chg="addSp modSp add mod modAnim">
        <pc:chgData name="Mandy Senter" userId="20ca7a7913624f23" providerId="LiveId" clId="{FCD78EA8-BFDF-4787-BCA8-D82557965C34}" dt="2022-03-16T14:36:41.509" v="5800"/>
        <pc:sldMkLst>
          <pc:docMk/>
          <pc:sldMk cId="142545931" sldId="285"/>
        </pc:sldMkLst>
        <pc:spChg chg="mod">
          <ac:chgData name="Mandy Senter" userId="20ca7a7913624f23" providerId="LiveId" clId="{FCD78EA8-BFDF-4787-BCA8-D82557965C34}" dt="2022-03-16T14:36:41.509" v="5800"/>
          <ac:spMkLst>
            <pc:docMk/>
            <pc:sldMk cId="142545931" sldId="285"/>
            <ac:spMk id="2" creationId="{FC39685A-C99C-4A0C-AD03-05CFE2112C26}"/>
          </ac:spMkLst>
        </pc:spChg>
        <pc:spChg chg="mod">
          <ac:chgData name="Mandy Senter" userId="20ca7a7913624f23" providerId="LiveId" clId="{FCD78EA8-BFDF-4787-BCA8-D82557965C34}" dt="2022-03-16T13:38:51.175" v="2971" actId="1076"/>
          <ac:spMkLst>
            <pc:docMk/>
            <pc:sldMk cId="142545931" sldId="285"/>
            <ac:spMk id="3" creationId="{73AB5AF0-2E4E-4D5C-8493-C13F8E7EFC63}"/>
          </ac:spMkLst>
        </pc:spChg>
        <pc:spChg chg="mod">
          <ac:chgData name="Mandy Senter" userId="20ca7a7913624f23" providerId="LiveId" clId="{FCD78EA8-BFDF-4787-BCA8-D82557965C34}" dt="2022-03-16T13:38:53.616" v="2972" actId="1076"/>
          <ac:spMkLst>
            <pc:docMk/>
            <pc:sldMk cId="142545931" sldId="285"/>
            <ac:spMk id="4" creationId="{6B200650-F760-4A2A-A82A-D09B05BD28F8}"/>
          </ac:spMkLst>
        </pc:spChg>
        <pc:spChg chg="add mod">
          <ac:chgData name="Mandy Senter" userId="20ca7a7913624f23" providerId="LiveId" clId="{FCD78EA8-BFDF-4787-BCA8-D82557965C34}" dt="2022-03-16T13:39:09.730" v="3042" actId="20577"/>
          <ac:spMkLst>
            <pc:docMk/>
            <pc:sldMk cId="142545931" sldId="285"/>
            <ac:spMk id="5" creationId="{1BAE8F75-3DEB-46DC-B207-B43E95514A13}"/>
          </ac:spMkLst>
        </pc:spChg>
      </pc:sldChg>
      <pc:sldChg chg="addSp modSp add mod modAnim">
        <pc:chgData name="Mandy Senter" userId="20ca7a7913624f23" providerId="LiveId" clId="{FCD78EA8-BFDF-4787-BCA8-D82557965C34}" dt="2022-03-16T14:36:41.509" v="5800"/>
        <pc:sldMkLst>
          <pc:docMk/>
          <pc:sldMk cId="594624252" sldId="286"/>
        </pc:sldMkLst>
        <pc:spChg chg="mod">
          <ac:chgData name="Mandy Senter" userId="20ca7a7913624f23" providerId="LiveId" clId="{FCD78EA8-BFDF-4787-BCA8-D82557965C34}" dt="2022-03-16T14:36:41.509" v="5800"/>
          <ac:spMkLst>
            <pc:docMk/>
            <pc:sldMk cId="594624252" sldId="286"/>
            <ac:spMk id="2" creationId="{FC39685A-C99C-4A0C-AD03-05CFE2112C26}"/>
          </ac:spMkLst>
        </pc:spChg>
        <pc:spChg chg="mod">
          <ac:chgData name="Mandy Senter" userId="20ca7a7913624f23" providerId="LiveId" clId="{FCD78EA8-BFDF-4787-BCA8-D82557965C34}" dt="2022-03-16T13:39:19.854" v="3043" actId="1076"/>
          <ac:spMkLst>
            <pc:docMk/>
            <pc:sldMk cId="594624252" sldId="286"/>
            <ac:spMk id="3" creationId="{73AB5AF0-2E4E-4D5C-8493-C13F8E7EFC63}"/>
          </ac:spMkLst>
        </pc:spChg>
        <pc:spChg chg="mod">
          <ac:chgData name="Mandy Senter" userId="20ca7a7913624f23" providerId="LiveId" clId="{FCD78EA8-BFDF-4787-BCA8-D82557965C34}" dt="2022-03-16T13:39:22.902" v="3044" actId="1076"/>
          <ac:spMkLst>
            <pc:docMk/>
            <pc:sldMk cId="594624252" sldId="286"/>
            <ac:spMk id="4" creationId="{6B200650-F760-4A2A-A82A-D09B05BD28F8}"/>
          </ac:spMkLst>
        </pc:spChg>
        <pc:spChg chg="add mod">
          <ac:chgData name="Mandy Senter" userId="20ca7a7913624f23" providerId="LiveId" clId="{FCD78EA8-BFDF-4787-BCA8-D82557965C34}" dt="2022-03-16T13:39:43.985" v="3089" actId="20577"/>
          <ac:spMkLst>
            <pc:docMk/>
            <pc:sldMk cId="594624252" sldId="286"/>
            <ac:spMk id="5" creationId="{CBBDF35D-48F1-4F1F-9979-89BDBBA33754}"/>
          </ac:spMkLst>
        </pc:spChg>
      </pc:sldChg>
      <pc:sldChg chg="modSp new del">
        <pc:chgData name="Mandy Senter" userId="20ca7a7913624f23" providerId="LiveId" clId="{FCD78EA8-BFDF-4787-BCA8-D82557965C34}" dt="2022-03-16T13:37:16.371" v="2907" actId="2696"/>
        <pc:sldMkLst>
          <pc:docMk/>
          <pc:sldMk cId="2121267253" sldId="287"/>
        </pc:sldMkLst>
        <pc:spChg chg="mod">
          <ac:chgData name="Mandy Senter" userId="20ca7a7913624f23" providerId="LiveId" clId="{FCD78EA8-BFDF-4787-BCA8-D82557965C34}" dt="2022-03-16T13:37:11.148" v="2906" actId="20577"/>
          <ac:spMkLst>
            <pc:docMk/>
            <pc:sldMk cId="2121267253" sldId="287"/>
            <ac:spMk id="2" creationId="{EE9F0469-49CE-425D-A139-9E4B4523B7F4}"/>
          </ac:spMkLst>
        </pc:spChg>
      </pc:sldChg>
      <pc:sldChg chg="modSp add del mod">
        <pc:chgData name="Mandy Senter" userId="20ca7a7913624f23" providerId="LiveId" clId="{FCD78EA8-BFDF-4787-BCA8-D82557965C34}" dt="2022-03-16T13:37:57.334" v="2920" actId="2696"/>
        <pc:sldMkLst>
          <pc:docMk/>
          <pc:sldMk cId="2350355362" sldId="287"/>
        </pc:sldMkLst>
        <pc:spChg chg="mod">
          <ac:chgData name="Mandy Senter" userId="20ca7a7913624f23" providerId="LiveId" clId="{FCD78EA8-BFDF-4787-BCA8-D82557965C34}" dt="2022-03-16T13:37:21.557" v="2919" actId="20577"/>
          <ac:spMkLst>
            <pc:docMk/>
            <pc:sldMk cId="2350355362" sldId="287"/>
            <ac:spMk id="2" creationId="{FC39685A-C99C-4A0C-AD03-05CFE2112C26}"/>
          </ac:spMkLst>
        </pc:spChg>
      </pc:sldChg>
      <pc:sldChg chg="addSp delSp modSp new mod setBg delDesignElem chgLayout">
        <pc:chgData name="Mandy Senter" userId="20ca7a7913624f23" providerId="LiveId" clId="{FCD78EA8-BFDF-4787-BCA8-D82557965C34}" dt="2022-03-16T14:36:41.509" v="5800"/>
        <pc:sldMkLst>
          <pc:docMk/>
          <pc:sldMk cId="3116694850" sldId="287"/>
        </pc:sldMkLst>
        <pc:spChg chg="del mod ord">
          <ac:chgData name="Mandy Senter" userId="20ca7a7913624f23" providerId="LiveId" clId="{FCD78EA8-BFDF-4787-BCA8-D82557965C34}" dt="2022-03-16T13:43:41.422" v="3099" actId="700"/>
          <ac:spMkLst>
            <pc:docMk/>
            <pc:sldMk cId="3116694850" sldId="287"/>
            <ac:spMk id="2" creationId="{707A674A-2864-47C3-9C28-FD294F0DF096}"/>
          </ac:spMkLst>
        </pc:spChg>
        <pc:spChg chg="del mod ord">
          <ac:chgData name="Mandy Senter" userId="20ca7a7913624f23" providerId="LiveId" clId="{FCD78EA8-BFDF-4787-BCA8-D82557965C34}" dt="2022-03-16T13:43:41.422" v="3099" actId="700"/>
          <ac:spMkLst>
            <pc:docMk/>
            <pc:sldMk cId="3116694850" sldId="287"/>
            <ac:spMk id="3" creationId="{405622CD-E387-4A8D-B173-F9F5B73141B8}"/>
          </ac:spMkLst>
        </pc:spChg>
        <pc:spChg chg="del">
          <ac:chgData name="Mandy Senter" userId="20ca7a7913624f23" providerId="LiveId" clId="{FCD78EA8-BFDF-4787-BCA8-D82557965C34}" dt="2022-03-16T13:43:41.422" v="3099" actId="700"/>
          <ac:spMkLst>
            <pc:docMk/>
            <pc:sldMk cId="3116694850" sldId="287"/>
            <ac:spMk id="4" creationId="{0A93A241-D043-45A4-B5B6-D4C44F84FDA3}"/>
          </ac:spMkLst>
        </pc:spChg>
        <pc:spChg chg="add mod ord">
          <ac:chgData name="Mandy Senter" userId="20ca7a7913624f23" providerId="LiveId" clId="{FCD78EA8-BFDF-4787-BCA8-D82557965C34}" dt="2022-03-16T13:44:09.341" v="3165" actId="26606"/>
          <ac:spMkLst>
            <pc:docMk/>
            <pc:sldMk cId="3116694850" sldId="287"/>
            <ac:spMk id="5" creationId="{0AB43DCE-015A-4D57-8994-F0598ED7C1CE}"/>
          </ac:spMkLst>
        </pc:spChg>
        <pc:spChg chg="add del mod ord">
          <ac:chgData name="Mandy Senter" userId="20ca7a7913624f23" providerId="LiveId" clId="{FCD78EA8-BFDF-4787-BCA8-D82557965C34}" dt="2022-03-16T13:44:11.638" v="3166" actId="478"/>
          <ac:spMkLst>
            <pc:docMk/>
            <pc:sldMk cId="3116694850" sldId="287"/>
            <ac:spMk id="6" creationId="{E48C44C7-28F1-4431-A45C-91DD7F50570B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116694850" sldId="287"/>
            <ac:spMk id="11" creationId="{84167985-D6E9-40FF-97C0-4B6D373E85C9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116694850" sldId="287"/>
            <ac:spMk id="13" creationId="{68801362-349C-44BE-BEF6-8E926E1D38BC}"/>
          </ac:spMkLst>
        </pc:spChg>
      </pc:sldChg>
      <pc:sldChg chg="addSp delSp modSp new mod setBg delDesignElem chgLayout">
        <pc:chgData name="Mandy Senter" userId="20ca7a7913624f23" providerId="LiveId" clId="{FCD78EA8-BFDF-4787-BCA8-D82557965C34}" dt="2022-03-16T14:40:02.749" v="5834" actId="14100"/>
        <pc:sldMkLst>
          <pc:docMk/>
          <pc:sldMk cId="4173572871" sldId="288"/>
        </pc:sldMkLst>
        <pc:spChg chg="del mod ord">
          <ac:chgData name="Mandy Senter" userId="20ca7a7913624f23" providerId="LiveId" clId="{FCD78EA8-BFDF-4787-BCA8-D82557965C34}" dt="2022-03-16T13:44:53.734" v="3168" actId="700"/>
          <ac:spMkLst>
            <pc:docMk/>
            <pc:sldMk cId="4173572871" sldId="288"/>
            <ac:spMk id="2" creationId="{EC80BCC3-A6CD-4689-AFBC-7B9A7DEBF8E7}"/>
          </ac:spMkLst>
        </pc:spChg>
        <pc:spChg chg="del mod ord">
          <ac:chgData name="Mandy Senter" userId="20ca7a7913624f23" providerId="LiveId" clId="{FCD78EA8-BFDF-4787-BCA8-D82557965C34}" dt="2022-03-16T13:44:53.734" v="3168" actId="700"/>
          <ac:spMkLst>
            <pc:docMk/>
            <pc:sldMk cId="4173572871" sldId="288"/>
            <ac:spMk id="3" creationId="{BCDF52DB-28A2-4A8E-945F-F5C842FDA4BF}"/>
          </ac:spMkLst>
        </pc:spChg>
        <pc:spChg chg="add mod ord">
          <ac:chgData name="Mandy Senter" userId="20ca7a7913624f23" providerId="LiveId" clId="{FCD78EA8-BFDF-4787-BCA8-D82557965C34}" dt="2022-03-16T14:15:24.388" v="4949" actId="1076"/>
          <ac:spMkLst>
            <pc:docMk/>
            <pc:sldMk cId="4173572871" sldId="288"/>
            <ac:spMk id="4" creationId="{824FCFB5-AD0D-4940-8F4E-AC45F1DC24FF}"/>
          </ac:spMkLst>
        </pc:spChg>
        <pc:spChg chg="add del mod ord">
          <ac:chgData name="Mandy Senter" userId="20ca7a7913624f23" providerId="LiveId" clId="{FCD78EA8-BFDF-4787-BCA8-D82557965C34}" dt="2022-03-16T13:49:36.924" v="3271" actId="26606"/>
          <ac:spMkLst>
            <pc:docMk/>
            <pc:sldMk cId="4173572871" sldId="288"/>
            <ac:spMk id="5" creationId="{B0449A75-16B2-438D-B160-1738AED9E2F2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4173572871" sldId="288"/>
            <ac:spMk id="11" creationId="{4E866FF9-A729-45F0-A163-10E89E871602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4173572871" sldId="288"/>
            <ac:spMk id="13" creationId="{A804366F-2366-4688-98E7-B101C7BC6146}"/>
          </ac:spMkLst>
        </pc:spChg>
        <pc:graphicFrameChg chg="add">
          <ac:chgData name="Mandy Senter" userId="20ca7a7913624f23" providerId="LiveId" clId="{FCD78EA8-BFDF-4787-BCA8-D82557965C34}" dt="2022-03-16T13:49:36.924" v="3271" actId="26606"/>
          <ac:graphicFrameMkLst>
            <pc:docMk/>
            <pc:sldMk cId="4173572871" sldId="288"/>
            <ac:graphicFrameMk id="7" creationId="{20A4A55F-669A-60CE-02F2-FA71F541DD02}"/>
          </ac:graphicFrameMkLst>
        </pc:graphicFrameChg>
        <pc:picChg chg="add mod">
          <ac:chgData name="Mandy Senter" userId="20ca7a7913624f23" providerId="LiveId" clId="{FCD78EA8-BFDF-4787-BCA8-D82557965C34}" dt="2022-03-16T14:40:02.749" v="5834" actId="14100"/>
          <ac:picMkLst>
            <pc:docMk/>
            <pc:sldMk cId="4173572871" sldId="288"/>
            <ac:picMk id="8" creationId="{CF156802-65C8-4FB0-BEFA-DA39A01BC5D2}"/>
          </ac:picMkLst>
        </pc:picChg>
      </pc:sldChg>
      <pc:sldChg chg="addSp delSp modSp new mod setBg">
        <pc:chgData name="Mandy Senter" userId="20ca7a7913624f23" providerId="LiveId" clId="{FCD78EA8-BFDF-4787-BCA8-D82557965C34}" dt="2022-03-16T14:36:41.509" v="5800"/>
        <pc:sldMkLst>
          <pc:docMk/>
          <pc:sldMk cId="2589328010" sldId="289"/>
        </pc:sldMkLst>
        <pc:spChg chg="mod">
          <ac:chgData name="Mandy Senter" userId="20ca7a7913624f23" providerId="LiveId" clId="{FCD78EA8-BFDF-4787-BCA8-D82557965C34}" dt="2022-03-16T14:36:41.509" v="5800"/>
          <ac:spMkLst>
            <pc:docMk/>
            <pc:sldMk cId="2589328010" sldId="289"/>
            <ac:spMk id="2" creationId="{F74A04EB-0C3E-4AAB-8B83-6F327FF1C690}"/>
          </ac:spMkLst>
        </pc:spChg>
        <pc:spChg chg="add del mod">
          <ac:chgData name="Mandy Senter" userId="20ca7a7913624f23" providerId="LiveId" clId="{FCD78EA8-BFDF-4787-BCA8-D82557965C34}" dt="2022-03-16T13:54:24.373" v="3713" actId="26606"/>
          <ac:spMkLst>
            <pc:docMk/>
            <pc:sldMk cId="2589328010" sldId="289"/>
            <ac:spMk id="3" creationId="{F8D06E75-B9AA-48F6-8156-C7ED528D688A}"/>
          </ac:spMkLst>
        </pc:spChg>
        <pc:spChg chg="add del">
          <ac:chgData name="Mandy Senter" userId="20ca7a7913624f23" providerId="LiveId" clId="{FCD78EA8-BFDF-4787-BCA8-D82557965C34}" dt="2022-03-16T13:54:18.470" v="3710" actId="26606"/>
          <ac:spMkLst>
            <pc:docMk/>
            <pc:sldMk cId="2589328010" sldId="289"/>
            <ac:spMk id="9" creationId="{EA3CC36C-210F-452E-B0C6-CAE94609DD0E}"/>
          </ac:spMkLst>
        </pc:spChg>
        <pc:spChg chg="add del">
          <ac:chgData name="Mandy Senter" userId="20ca7a7913624f23" providerId="LiveId" clId="{FCD78EA8-BFDF-4787-BCA8-D82557965C34}" dt="2022-03-16T13:54:18.470" v="3710" actId="26606"/>
          <ac:spMkLst>
            <pc:docMk/>
            <pc:sldMk cId="2589328010" sldId="289"/>
            <ac:spMk id="11" creationId="{FD77E017-7BFF-4018-BF75-AF8C6DDF08B3}"/>
          </ac:spMkLst>
        </pc:spChg>
        <pc:spChg chg="add del">
          <ac:chgData name="Mandy Senter" userId="20ca7a7913624f23" providerId="LiveId" clId="{FCD78EA8-BFDF-4787-BCA8-D82557965C34}" dt="2022-03-16T13:54:24.342" v="3712" actId="26606"/>
          <ac:spMkLst>
            <pc:docMk/>
            <pc:sldMk cId="2589328010" sldId="289"/>
            <ac:spMk id="13" creationId="{4E866FF9-A729-45F0-A163-10E89E871602}"/>
          </ac:spMkLst>
        </pc:spChg>
        <pc:spChg chg="add del">
          <ac:chgData name="Mandy Senter" userId="20ca7a7913624f23" providerId="LiveId" clId="{FCD78EA8-BFDF-4787-BCA8-D82557965C34}" dt="2022-03-16T13:54:24.342" v="3712" actId="26606"/>
          <ac:spMkLst>
            <pc:docMk/>
            <pc:sldMk cId="2589328010" sldId="289"/>
            <ac:spMk id="14" creationId="{A804366F-2366-4688-98E7-B101C7BC6146}"/>
          </ac:spMkLst>
        </pc:spChg>
        <pc:graphicFrameChg chg="add del">
          <ac:chgData name="Mandy Senter" userId="20ca7a7913624f23" providerId="LiveId" clId="{FCD78EA8-BFDF-4787-BCA8-D82557965C34}" dt="2022-03-16T13:54:14.142" v="3706" actId="26606"/>
          <ac:graphicFrameMkLst>
            <pc:docMk/>
            <pc:sldMk cId="2589328010" sldId="289"/>
            <ac:graphicFrameMk id="5" creationId="{16FD6A1D-CEB8-ED85-A89D-E756C9BDBD50}"/>
          </ac:graphicFrameMkLst>
        </pc:graphicFrameChg>
        <pc:graphicFrameChg chg="add del">
          <ac:chgData name="Mandy Senter" userId="20ca7a7913624f23" providerId="LiveId" clId="{FCD78EA8-BFDF-4787-BCA8-D82557965C34}" dt="2022-03-16T13:54:14.956" v="3708" actId="26606"/>
          <ac:graphicFrameMkLst>
            <pc:docMk/>
            <pc:sldMk cId="2589328010" sldId="289"/>
            <ac:graphicFrameMk id="7" creationId="{10A96867-20E0-4229-790E-CABB1CB1C7E7}"/>
          </ac:graphicFrameMkLst>
        </pc:graphicFrameChg>
        <pc:graphicFrameChg chg="add del">
          <ac:chgData name="Mandy Senter" userId="20ca7a7913624f23" providerId="LiveId" clId="{FCD78EA8-BFDF-4787-BCA8-D82557965C34}" dt="2022-03-16T13:54:18.470" v="3710" actId="26606"/>
          <ac:graphicFrameMkLst>
            <pc:docMk/>
            <pc:sldMk cId="2589328010" sldId="289"/>
            <ac:graphicFrameMk id="10" creationId="{9C1C0EFF-18D0-7A96-FBCA-97DF33277D76}"/>
          </ac:graphicFrameMkLst>
        </pc:graphicFrameChg>
        <pc:graphicFrameChg chg="add del">
          <ac:chgData name="Mandy Senter" userId="20ca7a7913624f23" providerId="LiveId" clId="{FCD78EA8-BFDF-4787-BCA8-D82557965C34}" dt="2022-03-16T13:54:24.342" v="3712" actId="26606"/>
          <ac:graphicFrameMkLst>
            <pc:docMk/>
            <pc:sldMk cId="2589328010" sldId="289"/>
            <ac:graphicFrameMk id="15" creationId="{34A4E34C-0327-46F8-3FCC-CCA403E4187A}"/>
          </ac:graphicFrameMkLst>
        </pc:graphicFrameChg>
        <pc:graphicFrameChg chg="add">
          <ac:chgData name="Mandy Senter" userId="20ca7a7913624f23" providerId="LiveId" clId="{FCD78EA8-BFDF-4787-BCA8-D82557965C34}" dt="2022-03-16T13:54:24.373" v="3713" actId="26606"/>
          <ac:graphicFrameMkLst>
            <pc:docMk/>
            <pc:sldMk cId="2589328010" sldId="289"/>
            <ac:graphicFrameMk id="17" creationId="{10A96867-20E0-4229-790E-CABB1CB1C7E7}"/>
          </ac:graphicFrameMkLst>
        </pc:graphicFrameChg>
      </pc:sldChg>
      <pc:sldChg chg="addSp delSp modSp new mod setBg modAnim delDesignElem">
        <pc:chgData name="Mandy Senter" userId="20ca7a7913624f23" providerId="LiveId" clId="{FCD78EA8-BFDF-4787-BCA8-D82557965C34}" dt="2022-03-16T14:36:41.509" v="5800"/>
        <pc:sldMkLst>
          <pc:docMk/>
          <pc:sldMk cId="3322957997" sldId="290"/>
        </pc:sldMkLst>
        <pc:spChg chg="mod">
          <ac:chgData name="Mandy Senter" userId="20ca7a7913624f23" providerId="LiveId" clId="{FCD78EA8-BFDF-4787-BCA8-D82557965C34}" dt="2022-03-16T14:05:24.303" v="4837" actId="26606"/>
          <ac:spMkLst>
            <pc:docMk/>
            <pc:sldMk cId="3322957997" sldId="290"/>
            <ac:spMk id="2" creationId="{12FBE001-DF2E-448E-A915-73079E39A17C}"/>
          </ac:spMkLst>
        </pc:spChg>
        <pc:spChg chg="mod">
          <ac:chgData name="Mandy Senter" userId="20ca7a7913624f23" providerId="LiveId" clId="{FCD78EA8-BFDF-4787-BCA8-D82557965C34}" dt="2022-03-16T14:05:24.303" v="4837" actId="26606"/>
          <ac:spMkLst>
            <pc:docMk/>
            <pc:sldMk cId="3322957997" sldId="290"/>
            <ac:spMk id="3" creationId="{48C4BFC2-3D25-4A90-B3E8-8A85E8613068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322957997" sldId="290"/>
            <ac:spMk id="8" creationId="{2AEFFFF2-9EB4-4B6C-B9F8-2BA3EF89A21C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322957997" sldId="290"/>
            <ac:spMk id="10" creationId="{0D65299F-028F-4AFC-B46A-8DB33E20FE4A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322957997" sldId="290"/>
            <ac:spMk id="12" creationId="{BAC87F6E-526A-49B5-995D-42DB656594C9}"/>
          </ac:spMkLst>
        </pc:spChg>
      </pc:sldChg>
      <pc:sldChg chg="addSp delSp modSp new mod setBg delDesignElem">
        <pc:chgData name="Mandy Senter" userId="20ca7a7913624f23" providerId="LiveId" clId="{FCD78EA8-BFDF-4787-BCA8-D82557965C34}" dt="2022-03-16T14:40:31.057" v="5839" actId="26606"/>
        <pc:sldMkLst>
          <pc:docMk/>
          <pc:sldMk cId="3613573793" sldId="291"/>
        </pc:sldMkLst>
        <pc:spChg chg="mod">
          <ac:chgData name="Mandy Senter" userId="20ca7a7913624f23" providerId="LiveId" clId="{FCD78EA8-BFDF-4787-BCA8-D82557965C34}" dt="2022-03-16T14:40:31.057" v="5839" actId="26606"/>
          <ac:spMkLst>
            <pc:docMk/>
            <pc:sldMk cId="3613573793" sldId="291"/>
            <ac:spMk id="2" creationId="{534374F5-B6B2-467C-A6DF-FFB85180057F}"/>
          </ac:spMkLst>
        </pc:spChg>
        <pc:spChg chg="del mod">
          <ac:chgData name="Mandy Senter" userId="20ca7a7913624f23" providerId="LiveId" clId="{FCD78EA8-BFDF-4787-BCA8-D82557965C34}" dt="2022-03-16T14:04:54.130" v="4836" actId="26606"/>
          <ac:spMkLst>
            <pc:docMk/>
            <pc:sldMk cId="3613573793" sldId="291"/>
            <ac:spMk id="3" creationId="{8670BA06-D668-4E59-A943-6D9BAC957569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613573793" sldId="291"/>
            <ac:spMk id="9" creationId="{93F0ADB5-A0B4-4B01-A8C4-FDC34CE22BD4}"/>
          </ac:spMkLst>
        </pc:spChg>
        <pc:spChg chg="add del">
          <ac:chgData name="Mandy Senter" userId="20ca7a7913624f23" providerId="LiveId" clId="{FCD78EA8-BFDF-4787-BCA8-D82557965C34}" dt="2022-03-16T14:40:24.779" v="5836" actId="26606"/>
          <ac:spMkLst>
            <pc:docMk/>
            <pc:sldMk cId="3613573793" sldId="291"/>
            <ac:spMk id="10" creationId="{4E866FF9-A729-45F0-A163-10E89E871602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613573793" sldId="291"/>
            <ac:spMk id="11" creationId="{AA6D0FDE-0241-4C21-A720-A69475358235}"/>
          </ac:spMkLst>
        </pc:spChg>
        <pc:spChg chg="add del">
          <ac:chgData name="Mandy Senter" userId="20ca7a7913624f23" providerId="LiveId" clId="{FCD78EA8-BFDF-4787-BCA8-D82557965C34}" dt="2022-03-16T14:40:24.779" v="5836" actId="26606"/>
          <ac:spMkLst>
            <pc:docMk/>
            <pc:sldMk cId="3613573793" sldId="291"/>
            <ac:spMk id="12" creationId="{A804366F-2366-4688-98E7-B101C7BC6146}"/>
          </ac:spMkLst>
        </pc:spChg>
        <pc:spChg chg="add del">
          <ac:chgData name="Mandy Senter" userId="20ca7a7913624f23" providerId="LiveId" clId="{FCD78EA8-BFDF-4787-BCA8-D82557965C34}" dt="2022-03-16T14:40:30.995" v="5838" actId="26606"/>
          <ac:spMkLst>
            <pc:docMk/>
            <pc:sldMk cId="3613573793" sldId="291"/>
            <ac:spMk id="14" creationId="{93F0ADB5-A0B4-4B01-A8C4-FDC34CE22BD4}"/>
          </ac:spMkLst>
        </pc:spChg>
        <pc:spChg chg="add del">
          <ac:chgData name="Mandy Senter" userId="20ca7a7913624f23" providerId="LiveId" clId="{FCD78EA8-BFDF-4787-BCA8-D82557965C34}" dt="2022-03-16T14:40:30.995" v="5838" actId="26606"/>
          <ac:spMkLst>
            <pc:docMk/>
            <pc:sldMk cId="3613573793" sldId="291"/>
            <ac:spMk id="15" creationId="{AA6D0FDE-0241-4C21-A720-A69475358235}"/>
          </ac:spMkLst>
        </pc:spChg>
        <pc:spChg chg="add">
          <ac:chgData name="Mandy Senter" userId="20ca7a7913624f23" providerId="LiveId" clId="{FCD78EA8-BFDF-4787-BCA8-D82557965C34}" dt="2022-03-16T14:40:31.057" v="5839" actId="26606"/>
          <ac:spMkLst>
            <pc:docMk/>
            <pc:sldMk cId="3613573793" sldId="291"/>
            <ac:spMk id="17" creationId="{4E866FF9-A729-45F0-A163-10E89E871602}"/>
          </ac:spMkLst>
        </pc:spChg>
        <pc:spChg chg="add">
          <ac:chgData name="Mandy Senter" userId="20ca7a7913624f23" providerId="LiveId" clId="{FCD78EA8-BFDF-4787-BCA8-D82557965C34}" dt="2022-03-16T14:40:31.057" v="5839" actId="26606"/>
          <ac:spMkLst>
            <pc:docMk/>
            <pc:sldMk cId="3613573793" sldId="291"/>
            <ac:spMk id="18" creationId="{A804366F-2366-4688-98E7-B101C7BC6146}"/>
          </ac:spMkLst>
        </pc:spChg>
        <pc:graphicFrameChg chg="add mod modGraphic">
          <ac:chgData name="Mandy Senter" userId="20ca7a7913624f23" providerId="LiveId" clId="{FCD78EA8-BFDF-4787-BCA8-D82557965C34}" dt="2022-03-16T14:40:31.057" v="5839" actId="26606"/>
          <ac:graphicFrameMkLst>
            <pc:docMk/>
            <pc:sldMk cId="3613573793" sldId="291"/>
            <ac:graphicFrameMk id="5" creationId="{CC5E2E54-9AB6-0D14-0ACD-CCA5EF747385}"/>
          </ac:graphicFrameMkLst>
        </pc:graphicFrameChg>
      </pc:sldChg>
      <pc:sldChg chg="addSp modSp new mod">
        <pc:chgData name="Mandy Senter" userId="20ca7a7913624f23" providerId="LiveId" clId="{FCD78EA8-BFDF-4787-BCA8-D82557965C34}" dt="2022-03-16T14:36:41.509" v="5800"/>
        <pc:sldMkLst>
          <pc:docMk/>
          <pc:sldMk cId="2045924927" sldId="292"/>
        </pc:sldMkLst>
        <pc:spChg chg="mod">
          <ac:chgData name="Mandy Senter" userId="20ca7a7913624f23" providerId="LiveId" clId="{FCD78EA8-BFDF-4787-BCA8-D82557965C34}" dt="2022-03-16T14:36:41.509" v="5800"/>
          <ac:spMkLst>
            <pc:docMk/>
            <pc:sldMk cId="2045924927" sldId="292"/>
            <ac:spMk id="2" creationId="{288FE37D-637C-4816-B524-B9D1A5253487}"/>
          </ac:spMkLst>
        </pc:spChg>
        <pc:spChg chg="mod">
          <ac:chgData name="Mandy Senter" userId="20ca7a7913624f23" providerId="LiveId" clId="{FCD78EA8-BFDF-4787-BCA8-D82557965C34}" dt="2022-03-16T14:08:51.427" v="4868" actId="27636"/>
          <ac:spMkLst>
            <pc:docMk/>
            <pc:sldMk cId="2045924927" sldId="292"/>
            <ac:spMk id="3" creationId="{C0B19997-01DB-4C10-8B53-ACD398BA9380}"/>
          </ac:spMkLst>
        </pc:spChg>
        <pc:spChg chg="add mod">
          <ac:chgData name="Mandy Senter" userId="20ca7a7913624f23" providerId="LiveId" clId="{FCD78EA8-BFDF-4787-BCA8-D82557965C34}" dt="2022-03-16T14:09:43.506" v="4939" actId="1076"/>
          <ac:spMkLst>
            <pc:docMk/>
            <pc:sldMk cId="2045924927" sldId="292"/>
            <ac:spMk id="4" creationId="{9C7EDB9C-053E-4B6F-AEBA-134A55AC48FC}"/>
          </ac:spMkLst>
        </pc:spChg>
      </pc:sldChg>
      <pc:sldChg chg="addSp delSp modSp new mod setBg">
        <pc:chgData name="Mandy Senter" userId="20ca7a7913624f23" providerId="LiveId" clId="{FCD78EA8-BFDF-4787-BCA8-D82557965C34}" dt="2022-03-16T14:37:23.097" v="5807" actId="26606"/>
        <pc:sldMkLst>
          <pc:docMk/>
          <pc:sldMk cId="268179424" sldId="293"/>
        </pc:sldMkLst>
        <pc:spChg chg="mod">
          <ac:chgData name="Mandy Senter" userId="20ca7a7913624f23" providerId="LiveId" clId="{FCD78EA8-BFDF-4787-BCA8-D82557965C34}" dt="2022-03-16T14:37:23.097" v="5807" actId="26606"/>
          <ac:spMkLst>
            <pc:docMk/>
            <pc:sldMk cId="268179424" sldId="293"/>
            <ac:spMk id="2" creationId="{C41E3226-D78E-4510-A34B-686481739F3E}"/>
          </ac:spMkLst>
        </pc:spChg>
        <pc:spChg chg="mod">
          <ac:chgData name="Mandy Senter" userId="20ca7a7913624f23" providerId="LiveId" clId="{FCD78EA8-BFDF-4787-BCA8-D82557965C34}" dt="2022-03-16T14:37:23.097" v="5807" actId="26606"/>
          <ac:spMkLst>
            <pc:docMk/>
            <pc:sldMk cId="268179424" sldId="293"/>
            <ac:spMk id="3" creationId="{6F61E00E-56E2-4BA3-B8B8-89B841F061A2}"/>
          </ac:spMkLst>
        </pc:spChg>
        <pc:spChg chg="add">
          <ac:chgData name="Mandy Senter" userId="20ca7a7913624f23" providerId="LiveId" clId="{FCD78EA8-BFDF-4787-BCA8-D82557965C34}" dt="2022-03-16T14:37:23.097" v="5807" actId="26606"/>
          <ac:spMkLst>
            <pc:docMk/>
            <pc:sldMk cId="268179424" sldId="293"/>
            <ac:spMk id="12" creationId="{419501C6-F015-4273-AF88-E0F6C853899F}"/>
          </ac:spMkLst>
        </pc:spChg>
        <pc:spChg chg="add">
          <ac:chgData name="Mandy Senter" userId="20ca7a7913624f23" providerId="LiveId" clId="{FCD78EA8-BFDF-4787-BCA8-D82557965C34}" dt="2022-03-16T14:37:23.097" v="5807" actId="26606"/>
          <ac:spMkLst>
            <pc:docMk/>
            <pc:sldMk cId="268179424" sldId="293"/>
            <ac:spMk id="14" creationId="{CA677DB7-5829-45BD-9754-5EC484CC4253}"/>
          </ac:spMkLst>
        </pc:spChg>
        <pc:picChg chg="add del mod">
          <ac:chgData name="Mandy Senter" userId="20ca7a7913624f23" providerId="LiveId" clId="{FCD78EA8-BFDF-4787-BCA8-D82557965C34}" dt="2022-03-16T14:20:52.425" v="5037" actId="478"/>
          <ac:picMkLst>
            <pc:docMk/>
            <pc:sldMk cId="268179424" sldId="293"/>
            <ac:picMk id="5" creationId="{75B25220-7AA1-49E2-B3F0-A50FCBCD3E45}"/>
          </ac:picMkLst>
        </pc:picChg>
        <pc:picChg chg="add mod">
          <ac:chgData name="Mandy Senter" userId="20ca7a7913624f23" providerId="LiveId" clId="{FCD78EA8-BFDF-4787-BCA8-D82557965C34}" dt="2022-03-16T14:37:23.097" v="5807" actId="26606"/>
          <ac:picMkLst>
            <pc:docMk/>
            <pc:sldMk cId="268179424" sldId="293"/>
            <ac:picMk id="7" creationId="{55894847-A849-4AD4-8CF5-AE2BEBF85195}"/>
          </ac:picMkLst>
        </pc:picChg>
      </pc:sldChg>
      <pc:sldChg chg="addSp delSp modSp new mod setBg delDesignElem">
        <pc:chgData name="Mandy Senter" userId="20ca7a7913624f23" providerId="LiveId" clId="{FCD78EA8-BFDF-4787-BCA8-D82557965C34}" dt="2022-03-16T14:37:50.363" v="5809" actId="1076"/>
        <pc:sldMkLst>
          <pc:docMk/>
          <pc:sldMk cId="3945530792" sldId="294"/>
        </pc:sldMkLst>
        <pc:spChg chg="mod">
          <ac:chgData name="Mandy Senter" userId="20ca7a7913624f23" providerId="LiveId" clId="{FCD78EA8-BFDF-4787-BCA8-D82557965C34}" dt="2022-03-16T14:34:59.651" v="5765" actId="1076"/>
          <ac:spMkLst>
            <pc:docMk/>
            <pc:sldMk cId="3945530792" sldId="294"/>
            <ac:spMk id="2" creationId="{499E840C-20FA-4EC7-A92A-CFF49AE5D10B}"/>
          </ac:spMkLst>
        </pc:spChg>
        <pc:spChg chg="del mod">
          <ac:chgData name="Mandy Senter" userId="20ca7a7913624f23" providerId="LiveId" clId="{FCD78EA8-BFDF-4787-BCA8-D82557965C34}" dt="2022-03-16T14:34:47.926" v="5762" actId="26606"/>
          <ac:spMkLst>
            <pc:docMk/>
            <pc:sldMk cId="3945530792" sldId="294"/>
            <ac:spMk id="3" creationId="{275861F0-A214-4824-B79F-447E32878099}"/>
          </ac:spMkLst>
        </pc:spChg>
        <pc:spChg chg="add mod">
          <ac:chgData name="Mandy Senter" userId="20ca7a7913624f23" providerId="LiveId" clId="{FCD78EA8-BFDF-4787-BCA8-D82557965C34}" dt="2022-03-16T14:37:50.363" v="5809" actId="1076"/>
          <ac:spMkLst>
            <pc:docMk/>
            <pc:sldMk cId="3945530792" sldId="294"/>
            <ac:spMk id="4" creationId="{495DBEE3-6102-4BC4-A52E-8BB48E319ED5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945530792" sldId="294"/>
            <ac:spMk id="9" creationId="{4E866FF9-A729-45F0-A163-10E89E871602}"/>
          </ac:spMkLst>
        </pc:spChg>
        <pc:spChg chg="add del">
          <ac:chgData name="Mandy Senter" userId="20ca7a7913624f23" providerId="LiveId" clId="{FCD78EA8-BFDF-4787-BCA8-D82557965C34}" dt="2022-03-16T14:36:41.509" v="5800"/>
          <ac:spMkLst>
            <pc:docMk/>
            <pc:sldMk cId="3945530792" sldId="294"/>
            <ac:spMk id="11" creationId="{A804366F-2366-4688-98E7-B101C7BC6146}"/>
          </ac:spMkLst>
        </pc:spChg>
        <pc:graphicFrameChg chg="add mod">
          <ac:chgData name="Mandy Senter" userId="20ca7a7913624f23" providerId="LiveId" clId="{FCD78EA8-BFDF-4787-BCA8-D82557965C34}" dt="2022-03-16T14:36:00.753" v="5791" actId="113"/>
          <ac:graphicFrameMkLst>
            <pc:docMk/>
            <pc:sldMk cId="3945530792" sldId="294"/>
            <ac:graphicFrameMk id="5" creationId="{629E6FDF-A046-0DCC-BDC3-53AC11B21437}"/>
          </ac:graphicFrameMkLst>
        </pc:graphicFrameChg>
      </pc:sldChg>
      <pc:sldChg chg="modSp new del mod">
        <pc:chgData name="Mandy Senter" userId="20ca7a7913624f23" providerId="LiveId" clId="{FCD78EA8-BFDF-4787-BCA8-D82557965C34}" dt="2022-03-16T14:41:46.044" v="5885" actId="2696"/>
        <pc:sldMkLst>
          <pc:docMk/>
          <pc:sldMk cId="930488593" sldId="295"/>
        </pc:sldMkLst>
        <pc:spChg chg="mod">
          <ac:chgData name="Mandy Senter" userId="20ca7a7913624f23" providerId="LiveId" clId="{FCD78EA8-BFDF-4787-BCA8-D82557965C34}" dt="2022-03-16T14:40:56.358" v="5850" actId="20577"/>
          <ac:spMkLst>
            <pc:docMk/>
            <pc:sldMk cId="930488593" sldId="295"/>
            <ac:spMk id="2" creationId="{32665BF9-DF19-42A4-9434-860974277CE7}"/>
          </ac:spMkLst>
        </pc:spChg>
        <pc:spChg chg="mod">
          <ac:chgData name="Mandy Senter" userId="20ca7a7913624f23" providerId="LiveId" clId="{FCD78EA8-BFDF-4787-BCA8-D82557965C34}" dt="2022-03-16T14:41:09.600" v="5884" actId="20577"/>
          <ac:spMkLst>
            <pc:docMk/>
            <pc:sldMk cId="930488593" sldId="295"/>
            <ac:spMk id="3" creationId="{60B129BB-44FA-4A7B-B061-06FA6378AA07}"/>
          </ac:spMkLst>
        </pc:spChg>
      </pc:sldChg>
      <pc:sldChg chg="addSp delSp modSp new mod setBg chgLayout">
        <pc:chgData name="Mandy Senter" userId="20ca7a7913624f23" providerId="LiveId" clId="{FCD78EA8-BFDF-4787-BCA8-D82557965C34}" dt="2022-03-16T14:42:53.779" v="6014" actId="26606"/>
        <pc:sldMkLst>
          <pc:docMk/>
          <pc:sldMk cId="4077292541" sldId="295"/>
        </pc:sldMkLst>
        <pc:spChg chg="del mod ord">
          <ac:chgData name="Mandy Senter" userId="20ca7a7913624f23" providerId="LiveId" clId="{FCD78EA8-BFDF-4787-BCA8-D82557965C34}" dt="2022-03-16T14:42:15.476" v="5887" actId="700"/>
          <ac:spMkLst>
            <pc:docMk/>
            <pc:sldMk cId="4077292541" sldId="295"/>
            <ac:spMk id="2" creationId="{97A3ABA4-217C-4418-ACCF-1F1D5BF94EE3}"/>
          </ac:spMkLst>
        </pc:spChg>
        <pc:spChg chg="del mod ord">
          <ac:chgData name="Mandy Senter" userId="20ca7a7913624f23" providerId="LiveId" clId="{FCD78EA8-BFDF-4787-BCA8-D82557965C34}" dt="2022-03-16T14:42:15.476" v="5887" actId="700"/>
          <ac:spMkLst>
            <pc:docMk/>
            <pc:sldMk cId="4077292541" sldId="295"/>
            <ac:spMk id="3" creationId="{0ADE12CD-8E41-444D-8ACE-DA0BF0246E77}"/>
          </ac:spMkLst>
        </pc:spChg>
        <pc:spChg chg="add mod ord">
          <ac:chgData name="Mandy Senter" userId="20ca7a7913624f23" providerId="LiveId" clId="{FCD78EA8-BFDF-4787-BCA8-D82557965C34}" dt="2022-03-16T14:42:53.779" v="6014" actId="26606"/>
          <ac:spMkLst>
            <pc:docMk/>
            <pc:sldMk cId="4077292541" sldId="295"/>
            <ac:spMk id="4" creationId="{58334FA3-70E2-4526-AB10-9A59BEF6EF54}"/>
          </ac:spMkLst>
        </pc:spChg>
        <pc:spChg chg="add del mod ord">
          <ac:chgData name="Mandy Senter" userId="20ca7a7913624f23" providerId="LiveId" clId="{FCD78EA8-BFDF-4787-BCA8-D82557965C34}" dt="2022-03-16T14:42:18.082" v="5888" actId="478"/>
          <ac:spMkLst>
            <pc:docMk/>
            <pc:sldMk cId="4077292541" sldId="295"/>
            <ac:spMk id="5" creationId="{59F5A265-B00B-46A6-B1AE-32BA9EF3CC1D}"/>
          </ac:spMkLst>
        </pc:spChg>
        <pc:spChg chg="add">
          <ac:chgData name="Mandy Senter" userId="20ca7a7913624f23" providerId="LiveId" clId="{FCD78EA8-BFDF-4787-BCA8-D82557965C34}" dt="2022-03-16T14:42:53.779" v="6014" actId="26606"/>
          <ac:spMkLst>
            <pc:docMk/>
            <pc:sldMk cId="4077292541" sldId="295"/>
            <ac:spMk id="9" creationId="{6E5BD17F-C95C-40ED-8D04-03295D46FD23}"/>
          </ac:spMkLst>
        </pc:spChg>
        <pc:spChg chg="add">
          <ac:chgData name="Mandy Senter" userId="20ca7a7913624f23" providerId="LiveId" clId="{FCD78EA8-BFDF-4787-BCA8-D82557965C34}" dt="2022-03-16T14:42:53.779" v="6014" actId="26606"/>
          <ac:spMkLst>
            <pc:docMk/>
            <pc:sldMk cId="4077292541" sldId="295"/>
            <ac:spMk id="11" creationId="{4203DEB5-0B19-4F8E-84E2-00F5861C96F9}"/>
          </ac:spMkLst>
        </pc:spChg>
      </pc:sldChg>
      <pc:sldChg chg="addSp modSp new mod ord setBg">
        <pc:chgData name="Mandy Senter" userId="20ca7a7913624f23" providerId="LiveId" clId="{FCD78EA8-BFDF-4787-BCA8-D82557965C34}" dt="2022-03-16T15:26:55.587" v="6435" actId="20577"/>
        <pc:sldMkLst>
          <pc:docMk/>
          <pc:sldMk cId="3685164010" sldId="296"/>
        </pc:sldMkLst>
        <pc:spChg chg="mod">
          <ac:chgData name="Mandy Senter" userId="20ca7a7913624f23" providerId="LiveId" clId="{FCD78EA8-BFDF-4787-BCA8-D82557965C34}" dt="2022-03-16T14:44:20.148" v="6240" actId="26606"/>
          <ac:spMkLst>
            <pc:docMk/>
            <pc:sldMk cId="3685164010" sldId="296"/>
            <ac:spMk id="2" creationId="{54480F38-7273-48EF-A10B-8BB4B331DBD1}"/>
          </ac:spMkLst>
        </pc:spChg>
        <pc:spChg chg="mod">
          <ac:chgData name="Mandy Senter" userId="20ca7a7913624f23" providerId="LiveId" clId="{FCD78EA8-BFDF-4787-BCA8-D82557965C34}" dt="2022-03-16T15:26:55.587" v="6435" actId="20577"/>
          <ac:spMkLst>
            <pc:docMk/>
            <pc:sldMk cId="3685164010" sldId="296"/>
            <ac:spMk id="3" creationId="{819587C3-FCAA-47AF-8997-612DAE8A0DD4}"/>
          </ac:spMkLst>
        </pc:spChg>
        <pc:spChg chg="add">
          <ac:chgData name="Mandy Senter" userId="20ca7a7913624f23" providerId="LiveId" clId="{FCD78EA8-BFDF-4787-BCA8-D82557965C34}" dt="2022-03-16T14:44:20.148" v="6240" actId="26606"/>
          <ac:spMkLst>
            <pc:docMk/>
            <pc:sldMk cId="3685164010" sldId="296"/>
            <ac:spMk id="8" creationId="{165040EF-32B8-46F3-823C-6BA3A49A7706}"/>
          </ac:spMkLst>
        </pc:spChg>
      </pc:sldChg>
      <pc:sldChg chg="addSp modSp new mod setBg">
        <pc:chgData name="Mandy Senter" userId="20ca7a7913624f23" providerId="LiveId" clId="{FCD78EA8-BFDF-4787-BCA8-D82557965C34}" dt="2022-03-16T14:47:21.812" v="6291" actId="26606"/>
        <pc:sldMkLst>
          <pc:docMk/>
          <pc:sldMk cId="1809315671" sldId="297"/>
        </pc:sldMkLst>
        <pc:spChg chg="mod">
          <ac:chgData name="Mandy Senter" userId="20ca7a7913624f23" providerId="LiveId" clId="{FCD78EA8-BFDF-4787-BCA8-D82557965C34}" dt="2022-03-16T14:47:21.812" v="6291" actId="26606"/>
          <ac:spMkLst>
            <pc:docMk/>
            <pc:sldMk cId="1809315671" sldId="297"/>
            <ac:spMk id="2" creationId="{45D47CD5-FB8B-437C-B4EC-22261F2CF114}"/>
          </ac:spMkLst>
        </pc:spChg>
        <pc:spChg chg="mod">
          <ac:chgData name="Mandy Senter" userId="20ca7a7913624f23" providerId="LiveId" clId="{FCD78EA8-BFDF-4787-BCA8-D82557965C34}" dt="2022-03-16T14:47:21.812" v="6291" actId="26606"/>
          <ac:spMkLst>
            <pc:docMk/>
            <pc:sldMk cId="1809315671" sldId="297"/>
            <ac:spMk id="3" creationId="{85E3F5D9-EEAF-4356-BAD0-588D23DACDC4}"/>
          </ac:spMkLst>
        </pc:spChg>
        <pc:spChg chg="add">
          <ac:chgData name="Mandy Senter" userId="20ca7a7913624f23" providerId="LiveId" clId="{FCD78EA8-BFDF-4787-BCA8-D82557965C34}" dt="2022-03-16T14:47:21.812" v="6291" actId="26606"/>
          <ac:spMkLst>
            <pc:docMk/>
            <pc:sldMk cId="1809315671" sldId="297"/>
            <ac:spMk id="10" creationId="{EC7FF834-B204-4967-8D47-8BB36EAF0EF5}"/>
          </ac:spMkLst>
        </pc:spChg>
        <pc:spChg chg="add">
          <ac:chgData name="Mandy Senter" userId="20ca7a7913624f23" providerId="LiveId" clId="{FCD78EA8-BFDF-4787-BCA8-D82557965C34}" dt="2022-03-16T14:47:21.812" v="6291" actId="26606"/>
          <ac:spMkLst>
            <pc:docMk/>
            <pc:sldMk cId="1809315671" sldId="297"/>
            <ac:spMk id="12" creationId="{F780A22D-61EA-43E3-BD94-3E39CF902160}"/>
          </ac:spMkLst>
        </pc:spChg>
        <pc:picChg chg="add mod">
          <ac:chgData name="Mandy Senter" userId="20ca7a7913624f23" providerId="LiveId" clId="{FCD78EA8-BFDF-4787-BCA8-D82557965C34}" dt="2022-03-16T14:47:21.812" v="6291" actId="26606"/>
          <ac:picMkLst>
            <pc:docMk/>
            <pc:sldMk cId="1809315671" sldId="297"/>
            <ac:picMk id="5" creationId="{1231CEEC-CFA7-461D-B339-76CCF58A2F9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36E9D-E3AD-4639-B7B7-A99185DC141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187EADF-450A-4C28-B23C-631B72C9C326}">
      <dgm:prSet/>
      <dgm:spPr/>
      <dgm:t>
        <a:bodyPr/>
        <a:lstStyle/>
        <a:p>
          <a:r>
            <a:rPr lang="en-US" b="1" dirty="0"/>
            <a:t>Vocabulary: </a:t>
          </a:r>
          <a:r>
            <a:rPr lang="en-US" dirty="0"/>
            <a:t>6 studies, strong evidence supporting SLP-educator classroom collaboration</a:t>
          </a:r>
        </a:p>
      </dgm:t>
    </dgm:pt>
    <dgm:pt modelId="{78819CA7-35A7-49CF-94A2-3230ABA51041}" type="parTrans" cxnId="{3FF59A7D-D6EC-40A9-9969-3970AC02B46C}">
      <dgm:prSet/>
      <dgm:spPr/>
      <dgm:t>
        <a:bodyPr/>
        <a:lstStyle/>
        <a:p>
          <a:endParaRPr lang="en-US"/>
        </a:p>
      </dgm:t>
    </dgm:pt>
    <dgm:pt modelId="{D70D2C8E-1493-4E3B-BCB5-BFF66966FA4F}" type="sibTrans" cxnId="{3FF59A7D-D6EC-40A9-9969-3970AC02B46C}">
      <dgm:prSet/>
      <dgm:spPr/>
      <dgm:t>
        <a:bodyPr/>
        <a:lstStyle/>
        <a:p>
          <a:endParaRPr lang="en-US"/>
        </a:p>
      </dgm:t>
    </dgm:pt>
    <dgm:pt modelId="{D822E05D-2F2C-4860-94AF-827A98B9A829}">
      <dgm:prSet/>
      <dgm:spPr/>
      <dgm:t>
        <a:bodyPr/>
        <a:lstStyle/>
        <a:p>
          <a:r>
            <a:rPr lang="en-US" b="1" dirty="0"/>
            <a:t>Oral language: </a:t>
          </a:r>
          <a:r>
            <a:rPr lang="en-US" dirty="0"/>
            <a:t>5 studies, overall benefit to narrative language, but specific expressive language goals may benefit more from small group/individual </a:t>
          </a:r>
          <a:r>
            <a:rPr lang="en-US" dirty="0" err="1"/>
            <a:t>tx</a:t>
          </a:r>
          <a:r>
            <a:rPr lang="en-US" dirty="0"/>
            <a:t> followed by classroom support</a:t>
          </a:r>
        </a:p>
      </dgm:t>
    </dgm:pt>
    <dgm:pt modelId="{CE422AB5-5830-4E94-ADB8-1D8F910979CB}" type="parTrans" cxnId="{9FEAC91D-CC59-40E4-9D47-1669C7940D8A}">
      <dgm:prSet/>
      <dgm:spPr/>
      <dgm:t>
        <a:bodyPr/>
        <a:lstStyle/>
        <a:p>
          <a:endParaRPr lang="en-US"/>
        </a:p>
      </dgm:t>
    </dgm:pt>
    <dgm:pt modelId="{97ABD1BD-B696-4851-9563-C3550BDDFE81}" type="sibTrans" cxnId="{9FEAC91D-CC59-40E4-9D47-1669C7940D8A}">
      <dgm:prSet/>
      <dgm:spPr/>
      <dgm:t>
        <a:bodyPr/>
        <a:lstStyle/>
        <a:p>
          <a:endParaRPr lang="en-US"/>
        </a:p>
      </dgm:t>
    </dgm:pt>
    <dgm:pt modelId="{CC8C1ED2-0044-4DB8-829B-BA154ACCC7BC}">
      <dgm:prSet/>
      <dgm:spPr/>
      <dgm:t>
        <a:bodyPr/>
        <a:lstStyle/>
        <a:p>
          <a:r>
            <a:rPr lang="en-US" b="1" dirty="0"/>
            <a:t>Phonological awareness: </a:t>
          </a:r>
          <a:r>
            <a:rPr lang="en-US" dirty="0"/>
            <a:t>4 studies, strong evidence for benefits of classroom collaboration</a:t>
          </a:r>
        </a:p>
      </dgm:t>
    </dgm:pt>
    <dgm:pt modelId="{2A40A6A5-5573-4406-90D6-DA71E62A6257}" type="parTrans" cxnId="{87BEC3C1-4518-4EEE-86CF-653283848F65}">
      <dgm:prSet/>
      <dgm:spPr/>
      <dgm:t>
        <a:bodyPr/>
        <a:lstStyle/>
        <a:p>
          <a:endParaRPr lang="en-US"/>
        </a:p>
      </dgm:t>
    </dgm:pt>
    <dgm:pt modelId="{C3A2F1BA-A69B-4FA2-AFC5-6B83BFEA2D48}" type="sibTrans" cxnId="{87BEC3C1-4518-4EEE-86CF-653283848F65}">
      <dgm:prSet/>
      <dgm:spPr/>
      <dgm:t>
        <a:bodyPr/>
        <a:lstStyle/>
        <a:p>
          <a:endParaRPr lang="en-US"/>
        </a:p>
      </dgm:t>
    </dgm:pt>
    <dgm:pt modelId="{A341FAA7-F218-4273-9231-3F694A144B9F}">
      <dgm:prSet/>
      <dgm:spPr/>
      <dgm:t>
        <a:bodyPr/>
        <a:lstStyle/>
        <a:p>
          <a:r>
            <a:rPr lang="en-US" b="1" dirty="0"/>
            <a:t>Curriculum-based language: </a:t>
          </a:r>
          <a:r>
            <a:rPr lang="en-US" dirty="0"/>
            <a:t>8 studies, findings suggest SLP-educator collaboration may be necessary to achieve high quality language and literacy instruction</a:t>
          </a:r>
        </a:p>
      </dgm:t>
    </dgm:pt>
    <dgm:pt modelId="{13523F06-0D94-41B1-B3D7-7C9881412381}" type="parTrans" cxnId="{0565CD31-2B72-4AD6-8137-8F3D28BF60BD}">
      <dgm:prSet/>
      <dgm:spPr/>
      <dgm:t>
        <a:bodyPr/>
        <a:lstStyle/>
        <a:p>
          <a:endParaRPr lang="en-US"/>
        </a:p>
      </dgm:t>
    </dgm:pt>
    <dgm:pt modelId="{A2B2425F-B1D0-4F75-A054-E0EFE7BDFB36}" type="sibTrans" cxnId="{0565CD31-2B72-4AD6-8137-8F3D28BF60BD}">
      <dgm:prSet/>
      <dgm:spPr/>
      <dgm:t>
        <a:bodyPr/>
        <a:lstStyle/>
        <a:p>
          <a:endParaRPr lang="en-US"/>
        </a:p>
      </dgm:t>
    </dgm:pt>
    <dgm:pt modelId="{7B07D957-ABD3-4FE6-A2B5-F971B76AB0BD}">
      <dgm:prSet/>
      <dgm:spPr/>
      <dgm:t>
        <a:bodyPr/>
        <a:lstStyle/>
        <a:p>
          <a:r>
            <a:rPr lang="en-US" b="1" dirty="0"/>
            <a:t>Writing: </a:t>
          </a:r>
          <a:r>
            <a:rPr lang="en-US" dirty="0"/>
            <a:t>2 studies, positive results</a:t>
          </a:r>
        </a:p>
      </dgm:t>
    </dgm:pt>
    <dgm:pt modelId="{4301814F-7075-4F7A-95B4-DCE6FA16102B}" type="parTrans" cxnId="{0DFB480D-9E38-499A-A16E-2BAACBCFE318}">
      <dgm:prSet/>
      <dgm:spPr/>
      <dgm:t>
        <a:bodyPr/>
        <a:lstStyle/>
        <a:p>
          <a:endParaRPr lang="en-US"/>
        </a:p>
      </dgm:t>
    </dgm:pt>
    <dgm:pt modelId="{70E8FEE1-233C-44B3-BB28-A15263F00DAE}" type="sibTrans" cxnId="{0DFB480D-9E38-499A-A16E-2BAACBCFE318}">
      <dgm:prSet/>
      <dgm:spPr/>
      <dgm:t>
        <a:bodyPr/>
        <a:lstStyle/>
        <a:p>
          <a:endParaRPr lang="en-US"/>
        </a:p>
      </dgm:t>
    </dgm:pt>
    <dgm:pt modelId="{2CC52C08-4130-47B6-9E27-711C4B0574F3}" type="pres">
      <dgm:prSet presAssocID="{93E36E9D-E3AD-4639-B7B7-A99185DC1417}" presName="linear" presStyleCnt="0">
        <dgm:presLayoutVars>
          <dgm:animLvl val="lvl"/>
          <dgm:resizeHandles val="exact"/>
        </dgm:presLayoutVars>
      </dgm:prSet>
      <dgm:spPr/>
    </dgm:pt>
    <dgm:pt modelId="{B0E280E9-D1D8-4D6D-8D0D-574B0ECB52CB}" type="pres">
      <dgm:prSet presAssocID="{6187EADF-450A-4C28-B23C-631B72C9C32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960F629-D040-46F6-BE89-823244996B5F}" type="pres">
      <dgm:prSet presAssocID="{D70D2C8E-1493-4E3B-BCB5-BFF66966FA4F}" presName="spacer" presStyleCnt="0"/>
      <dgm:spPr/>
    </dgm:pt>
    <dgm:pt modelId="{EE60023B-D850-4B30-A287-E3E4133F6A89}" type="pres">
      <dgm:prSet presAssocID="{D822E05D-2F2C-4860-94AF-827A98B9A82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3E68DF0-8247-4BE0-B27F-59E4C4163E94}" type="pres">
      <dgm:prSet presAssocID="{97ABD1BD-B696-4851-9563-C3550BDDFE81}" presName="spacer" presStyleCnt="0"/>
      <dgm:spPr/>
    </dgm:pt>
    <dgm:pt modelId="{E9FDF9CA-6E81-459C-BAD1-2D3477986AD6}" type="pres">
      <dgm:prSet presAssocID="{CC8C1ED2-0044-4DB8-829B-BA154ACCC7B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DD728A2-08F9-45DB-B227-CE6B194C4146}" type="pres">
      <dgm:prSet presAssocID="{C3A2F1BA-A69B-4FA2-AFC5-6B83BFEA2D48}" presName="spacer" presStyleCnt="0"/>
      <dgm:spPr/>
    </dgm:pt>
    <dgm:pt modelId="{5DB537DB-76A1-4CA1-81D1-6E9307D1603C}" type="pres">
      <dgm:prSet presAssocID="{A341FAA7-F218-4273-9231-3F694A144B9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856A572-07DE-4AAA-9B1E-E029151E1D2C}" type="pres">
      <dgm:prSet presAssocID="{A2B2425F-B1D0-4F75-A054-E0EFE7BDFB36}" presName="spacer" presStyleCnt="0"/>
      <dgm:spPr/>
    </dgm:pt>
    <dgm:pt modelId="{8D51E2D3-BF68-4C85-95AA-655472635159}" type="pres">
      <dgm:prSet presAssocID="{7B07D957-ABD3-4FE6-A2B5-F971B76AB0B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0ED0408-3459-46EA-9257-288AABA099EC}" type="presOf" srcId="{6187EADF-450A-4C28-B23C-631B72C9C326}" destId="{B0E280E9-D1D8-4D6D-8D0D-574B0ECB52CB}" srcOrd="0" destOrd="0" presId="urn:microsoft.com/office/officeart/2005/8/layout/vList2"/>
    <dgm:cxn modelId="{0DFB480D-9E38-499A-A16E-2BAACBCFE318}" srcId="{93E36E9D-E3AD-4639-B7B7-A99185DC1417}" destId="{7B07D957-ABD3-4FE6-A2B5-F971B76AB0BD}" srcOrd="4" destOrd="0" parTransId="{4301814F-7075-4F7A-95B4-DCE6FA16102B}" sibTransId="{70E8FEE1-233C-44B3-BB28-A15263F00DAE}"/>
    <dgm:cxn modelId="{9FEAC91D-CC59-40E4-9D47-1669C7940D8A}" srcId="{93E36E9D-E3AD-4639-B7B7-A99185DC1417}" destId="{D822E05D-2F2C-4860-94AF-827A98B9A829}" srcOrd="1" destOrd="0" parTransId="{CE422AB5-5830-4E94-ADB8-1D8F910979CB}" sibTransId="{97ABD1BD-B696-4851-9563-C3550BDDFE81}"/>
    <dgm:cxn modelId="{0565CD31-2B72-4AD6-8137-8F3D28BF60BD}" srcId="{93E36E9D-E3AD-4639-B7B7-A99185DC1417}" destId="{A341FAA7-F218-4273-9231-3F694A144B9F}" srcOrd="3" destOrd="0" parTransId="{13523F06-0D94-41B1-B3D7-7C9881412381}" sibTransId="{A2B2425F-B1D0-4F75-A054-E0EFE7BDFB36}"/>
    <dgm:cxn modelId="{E1225B3C-F3EF-423F-9404-263A0BDA4660}" type="presOf" srcId="{A341FAA7-F218-4273-9231-3F694A144B9F}" destId="{5DB537DB-76A1-4CA1-81D1-6E9307D1603C}" srcOrd="0" destOrd="0" presId="urn:microsoft.com/office/officeart/2005/8/layout/vList2"/>
    <dgm:cxn modelId="{709EE33C-CD62-4879-954E-43BE7134925F}" type="presOf" srcId="{CC8C1ED2-0044-4DB8-829B-BA154ACCC7BC}" destId="{E9FDF9CA-6E81-459C-BAD1-2D3477986AD6}" srcOrd="0" destOrd="0" presId="urn:microsoft.com/office/officeart/2005/8/layout/vList2"/>
    <dgm:cxn modelId="{0F4F7361-C43D-4C7D-8016-1A6BC156D115}" type="presOf" srcId="{93E36E9D-E3AD-4639-B7B7-A99185DC1417}" destId="{2CC52C08-4130-47B6-9E27-711C4B0574F3}" srcOrd="0" destOrd="0" presId="urn:microsoft.com/office/officeart/2005/8/layout/vList2"/>
    <dgm:cxn modelId="{3FF59A7D-D6EC-40A9-9969-3970AC02B46C}" srcId="{93E36E9D-E3AD-4639-B7B7-A99185DC1417}" destId="{6187EADF-450A-4C28-B23C-631B72C9C326}" srcOrd="0" destOrd="0" parTransId="{78819CA7-35A7-49CF-94A2-3230ABA51041}" sibTransId="{D70D2C8E-1493-4E3B-BCB5-BFF66966FA4F}"/>
    <dgm:cxn modelId="{D30FA8B2-F7B0-4E31-94FC-931DFE16E0BE}" type="presOf" srcId="{D822E05D-2F2C-4860-94AF-827A98B9A829}" destId="{EE60023B-D850-4B30-A287-E3E4133F6A89}" srcOrd="0" destOrd="0" presId="urn:microsoft.com/office/officeart/2005/8/layout/vList2"/>
    <dgm:cxn modelId="{87BEC3C1-4518-4EEE-86CF-653283848F65}" srcId="{93E36E9D-E3AD-4639-B7B7-A99185DC1417}" destId="{CC8C1ED2-0044-4DB8-829B-BA154ACCC7BC}" srcOrd="2" destOrd="0" parTransId="{2A40A6A5-5573-4406-90D6-DA71E62A6257}" sibTransId="{C3A2F1BA-A69B-4FA2-AFC5-6B83BFEA2D48}"/>
    <dgm:cxn modelId="{6C2D53DD-95DE-4DC9-B60D-693681422BA4}" type="presOf" srcId="{7B07D957-ABD3-4FE6-A2B5-F971B76AB0BD}" destId="{8D51E2D3-BF68-4C85-95AA-655472635159}" srcOrd="0" destOrd="0" presId="urn:microsoft.com/office/officeart/2005/8/layout/vList2"/>
    <dgm:cxn modelId="{9169856B-4669-433B-B7DD-5E630753F024}" type="presParOf" srcId="{2CC52C08-4130-47B6-9E27-711C4B0574F3}" destId="{B0E280E9-D1D8-4D6D-8D0D-574B0ECB52CB}" srcOrd="0" destOrd="0" presId="urn:microsoft.com/office/officeart/2005/8/layout/vList2"/>
    <dgm:cxn modelId="{BF733C07-C9C4-442D-843F-B3CC9DD4AAC8}" type="presParOf" srcId="{2CC52C08-4130-47B6-9E27-711C4B0574F3}" destId="{0960F629-D040-46F6-BE89-823244996B5F}" srcOrd="1" destOrd="0" presId="urn:microsoft.com/office/officeart/2005/8/layout/vList2"/>
    <dgm:cxn modelId="{565C9109-5F68-4003-ADD5-EBFF3C33E07C}" type="presParOf" srcId="{2CC52C08-4130-47B6-9E27-711C4B0574F3}" destId="{EE60023B-D850-4B30-A287-E3E4133F6A89}" srcOrd="2" destOrd="0" presId="urn:microsoft.com/office/officeart/2005/8/layout/vList2"/>
    <dgm:cxn modelId="{B41F5705-7BD4-4941-9C01-A40EA47AD556}" type="presParOf" srcId="{2CC52C08-4130-47B6-9E27-711C4B0574F3}" destId="{53E68DF0-8247-4BE0-B27F-59E4C4163E94}" srcOrd="3" destOrd="0" presId="urn:microsoft.com/office/officeart/2005/8/layout/vList2"/>
    <dgm:cxn modelId="{14364F32-B727-47EB-A9ED-B25916E61A4E}" type="presParOf" srcId="{2CC52C08-4130-47B6-9E27-711C4B0574F3}" destId="{E9FDF9CA-6E81-459C-BAD1-2D3477986AD6}" srcOrd="4" destOrd="0" presId="urn:microsoft.com/office/officeart/2005/8/layout/vList2"/>
    <dgm:cxn modelId="{DAFF7687-1528-4B40-B488-260012A92D82}" type="presParOf" srcId="{2CC52C08-4130-47B6-9E27-711C4B0574F3}" destId="{2DD728A2-08F9-45DB-B227-CE6B194C4146}" srcOrd="5" destOrd="0" presId="urn:microsoft.com/office/officeart/2005/8/layout/vList2"/>
    <dgm:cxn modelId="{DDC97709-ABAF-48DC-B296-44A67566FDC1}" type="presParOf" srcId="{2CC52C08-4130-47B6-9E27-711C4B0574F3}" destId="{5DB537DB-76A1-4CA1-81D1-6E9307D1603C}" srcOrd="6" destOrd="0" presId="urn:microsoft.com/office/officeart/2005/8/layout/vList2"/>
    <dgm:cxn modelId="{D15E946E-39A5-4A3D-844C-0DDCE01EC384}" type="presParOf" srcId="{2CC52C08-4130-47B6-9E27-711C4B0574F3}" destId="{E856A572-07DE-4AAA-9B1E-E029151E1D2C}" srcOrd="7" destOrd="0" presId="urn:microsoft.com/office/officeart/2005/8/layout/vList2"/>
    <dgm:cxn modelId="{94457F9C-0A80-4606-B801-7ED377FBDE1D}" type="presParOf" srcId="{2CC52C08-4130-47B6-9E27-711C4B0574F3}" destId="{8D51E2D3-BF68-4C85-95AA-65547263515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8F18F3-D48C-4790-87EA-B88C33BCE42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DBD7C3B-568B-49CC-9B0D-A9C76CA78F15}">
      <dgm:prSet/>
      <dgm:spPr/>
      <dgm:t>
        <a:bodyPr/>
        <a:lstStyle/>
        <a:p>
          <a:r>
            <a:rPr lang="en-US"/>
            <a:t>Individuals working together on a joint task.</a:t>
          </a:r>
        </a:p>
      </dgm:t>
    </dgm:pt>
    <dgm:pt modelId="{A02B7D0D-D1E6-4528-92CD-4E580D8499FE}" type="parTrans" cxnId="{97793AA2-CCB5-4BD7-AF7C-3AA07E7FD10D}">
      <dgm:prSet/>
      <dgm:spPr/>
      <dgm:t>
        <a:bodyPr/>
        <a:lstStyle/>
        <a:p>
          <a:endParaRPr lang="en-US"/>
        </a:p>
      </dgm:t>
    </dgm:pt>
    <dgm:pt modelId="{C1CB0443-4A87-47D7-AADA-5E02C5A8E9AB}" type="sibTrans" cxnId="{97793AA2-CCB5-4BD7-AF7C-3AA07E7FD10D}">
      <dgm:prSet/>
      <dgm:spPr/>
      <dgm:t>
        <a:bodyPr/>
        <a:lstStyle/>
        <a:p>
          <a:endParaRPr lang="en-US"/>
        </a:p>
      </dgm:t>
    </dgm:pt>
    <dgm:pt modelId="{AE7FD20A-8E72-49EB-BD56-A6B6BBCCE436}">
      <dgm:prSet/>
      <dgm:spPr/>
    </dgm:pt>
    <dgm:pt modelId="{72EDBBC3-E452-4FE9-BDFC-E9CE539B725A}" type="parTrans" cxnId="{6AF59F85-B00A-49B2-8D67-606830DE797B}">
      <dgm:prSet/>
      <dgm:spPr/>
      <dgm:t>
        <a:bodyPr/>
        <a:lstStyle/>
        <a:p>
          <a:endParaRPr lang="en-US"/>
        </a:p>
      </dgm:t>
    </dgm:pt>
    <dgm:pt modelId="{C7DF99E8-C19C-47C4-A8C3-E0517A3D27A1}" type="sibTrans" cxnId="{6AF59F85-B00A-49B2-8D67-606830DE797B}">
      <dgm:prSet/>
      <dgm:spPr/>
      <dgm:t>
        <a:bodyPr/>
        <a:lstStyle/>
        <a:p>
          <a:endParaRPr lang="en-US"/>
        </a:p>
      </dgm:t>
    </dgm:pt>
    <dgm:pt modelId="{9C1A4BDA-196B-427F-8CD2-729DE8467FD0}">
      <dgm:prSet/>
      <dgm:spPr/>
    </dgm:pt>
    <dgm:pt modelId="{9DB5AC2C-2A9D-4C25-A94D-21D8D12BD82B}" type="parTrans" cxnId="{D47520BF-1DD0-487C-87A0-A8E7727BA34C}">
      <dgm:prSet/>
      <dgm:spPr/>
      <dgm:t>
        <a:bodyPr/>
        <a:lstStyle/>
        <a:p>
          <a:endParaRPr lang="en-US"/>
        </a:p>
      </dgm:t>
    </dgm:pt>
    <dgm:pt modelId="{8B9B38C2-964E-4B6B-8342-9E6B09544E90}" type="sibTrans" cxnId="{D47520BF-1DD0-487C-87A0-A8E7727BA34C}">
      <dgm:prSet/>
      <dgm:spPr/>
      <dgm:t>
        <a:bodyPr/>
        <a:lstStyle/>
        <a:p>
          <a:endParaRPr lang="en-US"/>
        </a:p>
      </dgm:t>
    </dgm:pt>
    <dgm:pt modelId="{011B0FAC-BC98-48FD-81B6-3EA91BD48F84}" type="pres">
      <dgm:prSet presAssocID="{238F18F3-D48C-4790-87EA-B88C33BCE420}" presName="root" presStyleCnt="0">
        <dgm:presLayoutVars>
          <dgm:dir/>
          <dgm:resizeHandles val="exact"/>
        </dgm:presLayoutVars>
      </dgm:prSet>
      <dgm:spPr/>
    </dgm:pt>
    <dgm:pt modelId="{DF9D308C-E7B8-4F80-B20D-98187785A152}" type="pres">
      <dgm:prSet presAssocID="{ADBD7C3B-568B-49CC-9B0D-A9C76CA78F15}" presName="compNode" presStyleCnt="0"/>
      <dgm:spPr/>
    </dgm:pt>
    <dgm:pt modelId="{E3DBA03B-5C43-480E-B25E-D731CBE85B8B}" type="pres">
      <dgm:prSet presAssocID="{ADBD7C3B-568B-49CC-9B0D-A9C76CA78F15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5E2B6C8E-A75B-4E90-B9E0-D93E69E667EC}" type="pres">
      <dgm:prSet presAssocID="{ADBD7C3B-568B-49CC-9B0D-A9C76CA78F15}" presName="spaceRect" presStyleCnt="0"/>
      <dgm:spPr/>
    </dgm:pt>
    <dgm:pt modelId="{655E225D-E4E3-47E0-B622-4D9B0299315B}" type="pres">
      <dgm:prSet presAssocID="{ADBD7C3B-568B-49CC-9B0D-A9C76CA78F15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AF59F85-B00A-49B2-8D67-606830DE797B}" srcId="{ADBD7C3B-568B-49CC-9B0D-A9C76CA78F15}" destId="{AE7FD20A-8E72-49EB-BD56-A6B6BBCCE436}" srcOrd="0" destOrd="0" parTransId="{72EDBBC3-E452-4FE9-BDFC-E9CE539B725A}" sibTransId="{C7DF99E8-C19C-47C4-A8C3-E0517A3D27A1}"/>
    <dgm:cxn modelId="{97793AA2-CCB5-4BD7-AF7C-3AA07E7FD10D}" srcId="{238F18F3-D48C-4790-87EA-B88C33BCE420}" destId="{ADBD7C3B-568B-49CC-9B0D-A9C76CA78F15}" srcOrd="0" destOrd="0" parTransId="{A02B7D0D-D1E6-4528-92CD-4E580D8499FE}" sibTransId="{C1CB0443-4A87-47D7-AADA-5E02C5A8E9AB}"/>
    <dgm:cxn modelId="{D47520BF-1DD0-487C-87A0-A8E7727BA34C}" srcId="{ADBD7C3B-568B-49CC-9B0D-A9C76CA78F15}" destId="{9C1A4BDA-196B-427F-8CD2-729DE8467FD0}" srcOrd="1" destOrd="0" parTransId="{9DB5AC2C-2A9D-4C25-A94D-21D8D12BD82B}" sibTransId="{8B9B38C2-964E-4B6B-8342-9E6B09544E90}"/>
    <dgm:cxn modelId="{FF3ECEBF-E750-4DB9-B9D5-4104517C4025}" type="presOf" srcId="{ADBD7C3B-568B-49CC-9B0D-A9C76CA78F15}" destId="{655E225D-E4E3-47E0-B622-4D9B0299315B}" srcOrd="0" destOrd="0" presId="urn:microsoft.com/office/officeart/2018/2/layout/IconLabelList"/>
    <dgm:cxn modelId="{C5971CF7-E2F6-4538-82BB-D63EC2A622E1}" type="presOf" srcId="{238F18F3-D48C-4790-87EA-B88C33BCE420}" destId="{011B0FAC-BC98-48FD-81B6-3EA91BD48F84}" srcOrd="0" destOrd="0" presId="urn:microsoft.com/office/officeart/2018/2/layout/IconLabelList"/>
    <dgm:cxn modelId="{4EE9DDF8-78DB-4253-B64A-FD5A6D23E096}" type="presParOf" srcId="{011B0FAC-BC98-48FD-81B6-3EA91BD48F84}" destId="{DF9D308C-E7B8-4F80-B20D-98187785A152}" srcOrd="0" destOrd="0" presId="urn:microsoft.com/office/officeart/2018/2/layout/IconLabelList"/>
    <dgm:cxn modelId="{3DFBD64B-6DC1-44EF-842F-E3D096529EAD}" type="presParOf" srcId="{DF9D308C-E7B8-4F80-B20D-98187785A152}" destId="{E3DBA03B-5C43-480E-B25E-D731CBE85B8B}" srcOrd="0" destOrd="0" presId="urn:microsoft.com/office/officeart/2018/2/layout/IconLabelList"/>
    <dgm:cxn modelId="{3BF3C254-906F-46CB-A6EC-3D125D17DFD3}" type="presParOf" srcId="{DF9D308C-E7B8-4F80-B20D-98187785A152}" destId="{5E2B6C8E-A75B-4E90-B9E0-D93E69E667EC}" srcOrd="1" destOrd="0" presId="urn:microsoft.com/office/officeart/2018/2/layout/IconLabelList"/>
    <dgm:cxn modelId="{7567D754-0723-4DC3-B6F9-1A3577DF27A0}" type="presParOf" srcId="{DF9D308C-E7B8-4F80-B20D-98187785A152}" destId="{655E225D-E4E3-47E0-B622-4D9B0299315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CAFC5F-8373-48F2-82A9-8DDB7FCD5DB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7076BA5-A864-4D3B-9FB3-5F92D3785DCA}">
      <dgm:prSet/>
      <dgm:spPr/>
      <dgm:t>
        <a:bodyPr/>
        <a:lstStyle/>
        <a:p>
          <a:r>
            <a:rPr lang="en-US"/>
            <a:t>“Pull-out” services</a:t>
          </a:r>
        </a:p>
      </dgm:t>
    </dgm:pt>
    <dgm:pt modelId="{48A34B2E-BCEA-4C7F-9503-5A978CA9898B}" type="parTrans" cxnId="{C741D449-E3AE-4DBF-B60E-BC7E60085691}">
      <dgm:prSet/>
      <dgm:spPr/>
      <dgm:t>
        <a:bodyPr/>
        <a:lstStyle/>
        <a:p>
          <a:endParaRPr lang="en-US"/>
        </a:p>
      </dgm:t>
    </dgm:pt>
    <dgm:pt modelId="{C68388C1-8D44-468A-ABCA-4992D036491F}" type="sibTrans" cxnId="{C741D449-E3AE-4DBF-B60E-BC7E60085691}">
      <dgm:prSet/>
      <dgm:spPr/>
      <dgm:t>
        <a:bodyPr/>
        <a:lstStyle/>
        <a:p>
          <a:endParaRPr lang="en-US"/>
        </a:p>
      </dgm:t>
    </dgm:pt>
    <dgm:pt modelId="{E8613B48-C4A0-43F5-AF18-7B1AFC28A0FC}">
      <dgm:prSet/>
      <dgm:spPr/>
      <dgm:t>
        <a:bodyPr/>
        <a:lstStyle/>
        <a:p>
          <a:r>
            <a:rPr lang="en-US"/>
            <a:t>“Push-in” services</a:t>
          </a:r>
        </a:p>
      </dgm:t>
    </dgm:pt>
    <dgm:pt modelId="{580490AF-3181-4652-A6D3-F6E39794F601}" type="parTrans" cxnId="{9A7F0958-5502-4677-BB48-A4DECA2B698B}">
      <dgm:prSet/>
      <dgm:spPr/>
      <dgm:t>
        <a:bodyPr/>
        <a:lstStyle/>
        <a:p>
          <a:endParaRPr lang="en-US"/>
        </a:p>
      </dgm:t>
    </dgm:pt>
    <dgm:pt modelId="{EBFBBB26-6EB3-41DE-AF3F-EF8046489DA6}" type="sibTrans" cxnId="{9A7F0958-5502-4677-BB48-A4DECA2B698B}">
      <dgm:prSet/>
      <dgm:spPr/>
      <dgm:t>
        <a:bodyPr/>
        <a:lstStyle/>
        <a:p>
          <a:endParaRPr lang="en-US"/>
        </a:p>
      </dgm:t>
    </dgm:pt>
    <dgm:pt modelId="{2DE1FD19-A8D3-486F-9205-0D51BB7314F2}">
      <dgm:prSet/>
      <dgm:spPr/>
      <dgm:t>
        <a:bodyPr/>
        <a:lstStyle/>
        <a:p>
          <a:r>
            <a:rPr lang="en-US"/>
            <a:t>Indirect services</a:t>
          </a:r>
        </a:p>
      </dgm:t>
    </dgm:pt>
    <dgm:pt modelId="{CF2EB8E8-E90B-44CF-B755-F1E4CD669464}" type="parTrans" cxnId="{C6981AF2-9ACF-4CF9-B170-D1FD701AFCD5}">
      <dgm:prSet/>
      <dgm:spPr/>
      <dgm:t>
        <a:bodyPr/>
        <a:lstStyle/>
        <a:p>
          <a:endParaRPr lang="en-US"/>
        </a:p>
      </dgm:t>
    </dgm:pt>
    <dgm:pt modelId="{A6FBEE8A-4840-4A4E-A783-E96E5B17C2A4}" type="sibTrans" cxnId="{C6981AF2-9ACF-4CF9-B170-D1FD701AFCD5}">
      <dgm:prSet/>
      <dgm:spPr/>
      <dgm:t>
        <a:bodyPr/>
        <a:lstStyle/>
        <a:p>
          <a:endParaRPr lang="en-US"/>
        </a:p>
      </dgm:t>
    </dgm:pt>
    <dgm:pt modelId="{B2F9DCBD-6F7C-4957-A786-244D89DB5D84}" type="pres">
      <dgm:prSet presAssocID="{10CAFC5F-8373-48F2-82A9-8DDB7FCD5DB0}" presName="linear" presStyleCnt="0">
        <dgm:presLayoutVars>
          <dgm:dir/>
          <dgm:animLvl val="lvl"/>
          <dgm:resizeHandles val="exact"/>
        </dgm:presLayoutVars>
      </dgm:prSet>
      <dgm:spPr/>
    </dgm:pt>
    <dgm:pt modelId="{6264C65E-C2BE-4FDF-9C5E-27074902C324}" type="pres">
      <dgm:prSet presAssocID="{A7076BA5-A864-4D3B-9FB3-5F92D3785DCA}" presName="parentLin" presStyleCnt="0"/>
      <dgm:spPr/>
    </dgm:pt>
    <dgm:pt modelId="{256B8ACF-E382-489D-9ECD-2011DA664157}" type="pres">
      <dgm:prSet presAssocID="{A7076BA5-A864-4D3B-9FB3-5F92D3785DCA}" presName="parentLeftMargin" presStyleLbl="node1" presStyleIdx="0" presStyleCnt="3"/>
      <dgm:spPr/>
    </dgm:pt>
    <dgm:pt modelId="{4626D0DC-CDD9-42E3-B273-0926108356C1}" type="pres">
      <dgm:prSet presAssocID="{A7076BA5-A864-4D3B-9FB3-5F92D3785D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EF1441-7276-4281-984C-3F2A877191CC}" type="pres">
      <dgm:prSet presAssocID="{A7076BA5-A864-4D3B-9FB3-5F92D3785DCA}" presName="negativeSpace" presStyleCnt="0"/>
      <dgm:spPr/>
    </dgm:pt>
    <dgm:pt modelId="{42BAEA15-2F11-4EE4-866D-224563374C69}" type="pres">
      <dgm:prSet presAssocID="{A7076BA5-A864-4D3B-9FB3-5F92D3785DCA}" presName="childText" presStyleLbl="conFgAcc1" presStyleIdx="0" presStyleCnt="3">
        <dgm:presLayoutVars>
          <dgm:bulletEnabled val="1"/>
        </dgm:presLayoutVars>
      </dgm:prSet>
      <dgm:spPr/>
    </dgm:pt>
    <dgm:pt modelId="{63435A3B-838D-4481-8AEC-4E404C759D72}" type="pres">
      <dgm:prSet presAssocID="{C68388C1-8D44-468A-ABCA-4992D036491F}" presName="spaceBetweenRectangles" presStyleCnt="0"/>
      <dgm:spPr/>
    </dgm:pt>
    <dgm:pt modelId="{12FEE5E2-4C90-4B44-91B9-9E080B864810}" type="pres">
      <dgm:prSet presAssocID="{E8613B48-C4A0-43F5-AF18-7B1AFC28A0FC}" presName="parentLin" presStyleCnt="0"/>
      <dgm:spPr/>
    </dgm:pt>
    <dgm:pt modelId="{B759D8AB-0115-4A90-8172-DEFB04625170}" type="pres">
      <dgm:prSet presAssocID="{E8613B48-C4A0-43F5-AF18-7B1AFC28A0FC}" presName="parentLeftMargin" presStyleLbl="node1" presStyleIdx="0" presStyleCnt="3"/>
      <dgm:spPr/>
    </dgm:pt>
    <dgm:pt modelId="{23FC62F2-FD2A-470E-8C78-633DE4BFB960}" type="pres">
      <dgm:prSet presAssocID="{E8613B48-C4A0-43F5-AF18-7B1AFC28A0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48EF115-FC07-4C84-A246-817D151A7C86}" type="pres">
      <dgm:prSet presAssocID="{E8613B48-C4A0-43F5-AF18-7B1AFC28A0FC}" presName="negativeSpace" presStyleCnt="0"/>
      <dgm:spPr/>
    </dgm:pt>
    <dgm:pt modelId="{B3A1DE24-DE3C-4A66-B68F-6B27184E297D}" type="pres">
      <dgm:prSet presAssocID="{E8613B48-C4A0-43F5-AF18-7B1AFC28A0FC}" presName="childText" presStyleLbl="conFgAcc1" presStyleIdx="1" presStyleCnt="3">
        <dgm:presLayoutVars>
          <dgm:bulletEnabled val="1"/>
        </dgm:presLayoutVars>
      </dgm:prSet>
      <dgm:spPr/>
    </dgm:pt>
    <dgm:pt modelId="{FBB9B233-64B9-4A97-B7CA-D96A20F8A947}" type="pres">
      <dgm:prSet presAssocID="{EBFBBB26-6EB3-41DE-AF3F-EF8046489DA6}" presName="spaceBetweenRectangles" presStyleCnt="0"/>
      <dgm:spPr/>
    </dgm:pt>
    <dgm:pt modelId="{5BFEF2E8-356D-487C-B1C6-15EE16DB17A8}" type="pres">
      <dgm:prSet presAssocID="{2DE1FD19-A8D3-486F-9205-0D51BB7314F2}" presName="parentLin" presStyleCnt="0"/>
      <dgm:spPr/>
    </dgm:pt>
    <dgm:pt modelId="{1E44E348-0E4D-4A44-BFE0-133194FA20E6}" type="pres">
      <dgm:prSet presAssocID="{2DE1FD19-A8D3-486F-9205-0D51BB7314F2}" presName="parentLeftMargin" presStyleLbl="node1" presStyleIdx="1" presStyleCnt="3"/>
      <dgm:spPr/>
    </dgm:pt>
    <dgm:pt modelId="{C7F97CC0-D233-46BA-B1A4-CDD8E8E40181}" type="pres">
      <dgm:prSet presAssocID="{2DE1FD19-A8D3-486F-9205-0D51BB7314F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22945F6-F26E-43A7-9A24-E042EE89D54F}" type="pres">
      <dgm:prSet presAssocID="{2DE1FD19-A8D3-486F-9205-0D51BB7314F2}" presName="negativeSpace" presStyleCnt="0"/>
      <dgm:spPr/>
    </dgm:pt>
    <dgm:pt modelId="{E583C63C-BB0C-40EB-A08F-FFABFFFF0F21}" type="pres">
      <dgm:prSet presAssocID="{2DE1FD19-A8D3-486F-9205-0D51BB7314F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368C061-9767-46D9-B444-32ED8934FC03}" type="presOf" srcId="{E8613B48-C4A0-43F5-AF18-7B1AFC28A0FC}" destId="{23FC62F2-FD2A-470E-8C78-633DE4BFB960}" srcOrd="1" destOrd="0" presId="urn:microsoft.com/office/officeart/2005/8/layout/list1"/>
    <dgm:cxn modelId="{C741D449-E3AE-4DBF-B60E-BC7E60085691}" srcId="{10CAFC5F-8373-48F2-82A9-8DDB7FCD5DB0}" destId="{A7076BA5-A864-4D3B-9FB3-5F92D3785DCA}" srcOrd="0" destOrd="0" parTransId="{48A34B2E-BCEA-4C7F-9503-5A978CA9898B}" sibTransId="{C68388C1-8D44-468A-ABCA-4992D036491F}"/>
    <dgm:cxn modelId="{EF0B354F-3498-4348-8ECD-43FD92318E25}" type="presOf" srcId="{A7076BA5-A864-4D3B-9FB3-5F92D3785DCA}" destId="{256B8ACF-E382-489D-9ECD-2011DA664157}" srcOrd="0" destOrd="0" presId="urn:microsoft.com/office/officeart/2005/8/layout/list1"/>
    <dgm:cxn modelId="{9A7F0958-5502-4677-BB48-A4DECA2B698B}" srcId="{10CAFC5F-8373-48F2-82A9-8DDB7FCD5DB0}" destId="{E8613B48-C4A0-43F5-AF18-7B1AFC28A0FC}" srcOrd="1" destOrd="0" parTransId="{580490AF-3181-4652-A6D3-F6E39794F601}" sibTransId="{EBFBBB26-6EB3-41DE-AF3F-EF8046489DA6}"/>
    <dgm:cxn modelId="{01D6D994-2D07-4096-A827-4B545F4F76C7}" type="presOf" srcId="{A7076BA5-A864-4D3B-9FB3-5F92D3785DCA}" destId="{4626D0DC-CDD9-42E3-B273-0926108356C1}" srcOrd="1" destOrd="0" presId="urn:microsoft.com/office/officeart/2005/8/layout/list1"/>
    <dgm:cxn modelId="{ECC00C9F-0B6F-40C4-8141-1AFC2FEF07FE}" type="presOf" srcId="{2DE1FD19-A8D3-486F-9205-0D51BB7314F2}" destId="{1E44E348-0E4D-4A44-BFE0-133194FA20E6}" srcOrd="0" destOrd="0" presId="urn:microsoft.com/office/officeart/2005/8/layout/list1"/>
    <dgm:cxn modelId="{F9D2A1A4-B576-4CA5-92FD-9131BFBCAD9F}" type="presOf" srcId="{E8613B48-C4A0-43F5-AF18-7B1AFC28A0FC}" destId="{B759D8AB-0115-4A90-8172-DEFB04625170}" srcOrd="0" destOrd="0" presId="urn:microsoft.com/office/officeart/2005/8/layout/list1"/>
    <dgm:cxn modelId="{FDA0A2AA-BEA4-40ED-AEFE-DF3CADE76607}" type="presOf" srcId="{2DE1FD19-A8D3-486F-9205-0D51BB7314F2}" destId="{C7F97CC0-D233-46BA-B1A4-CDD8E8E40181}" srcOrd="1" destOrd="0" presId="urn:microsoft.com/office/officeart/2005/8/layout/list1"/>
    <dgm:cxn modelId="{A42D9DB2-E5C5-4C6C-BD3F-E7B63651A910}" type="presOf" srcId="{10CAFC5F-8373-48F2-82A9-8DDB7FCD5DB0}" destId="{B2F9DCBD-6F7C-4957-A786-244D89DB5D84}" srcOrd="0" destOrd="0" presId="urn:microsoft.com/office/officeart/2005/8/layout/list1"/>
    <dgm:cxn modelId="{C6981AF2-9ACF-4CF9-B170-D1FD701AFCD5}" srcId="{10CAFC5F-8373-48F2-82A9-8DDB7FCD5DB0}" destId="{2DE1FD19-A8D3-486F-9205-0D51BB7314F2}" srcOrd="2" destOrd="0" parTransId="{CF2EB8E8-E90B-44CF-B755-F1E4CD669464}" sibTransId="{A6FBEE8A-4840-4A4E-A783-E96E5B17C2A4}"/>
    <dgm:cxn modelId="{C05138B1-4AAC-4D7F-BB9C-92516606FDC1}" type="presParOf" srcId="{B2F9DCBD-6F7C-4957-A786-244D89DB5D84}" destId="{6264C65E-C2BE-4FDF-9C5E-27074902C324}" srcOrd="0" destOrd="0" presId="urn:microsoft.com/office/officeart/2005/8/layout/list1"/>
    <dgm:cxn modelId="{1591448E-5F9D-4821-BD48-251701A62C93}" type="presParOf" srcId="{6264C65E-C2BE-4FDF-9C5E-27074902C324}" destId="{256B8ACF-E382-489D-9ECD-2011DA664157}" srcOrd="0" destOrd="0" presId="urn:microsoft.com/office/officeart/2005/8/layout/list1"/>
    <dgm:cxn modelId="{715278B5-D117-49E0-B89A-2A979AAE8D38}" type="presParOf" srcId="{6264C65E-C2BE-4FDF-9C5E-27074902C324}" destId="{4626D0DC-CDD9-42E3-B273-0926108356C1}" srcOrd="1" destOrd="0" presId="urn:microsoft.com/office/officeart/2005/8/layout/list1"/>
    <dgm:cxn modelId="{97FDC0D6-0A36-4BD2-9E3F-1840BD7F8927}" type="presParOf" srcId="{B2F9DCBD-6F7C-4957-A786-244D89DB5D84}" destId="{B2EF1441-7276-4281-984C-3F2A877191CC}" srcOrd="1" destOrd="0" presId="urn:microsoft.com/office/officeart/2005/8/layout/list1"/>
    <dgm:cxn modelId="{ACF0DD75-7584-4DA1-BD63-2585996DA436}" type="presParOf" srcId="{B2F9DCBD-6F7C-4957-A786-244D89DB5D84}" destId="{42BAEA15-2F11-4EE4-866D-224563374C69}" srcOrd="2" destOrd="0" presId="urn:microsoft.com/office/officeart/2005/8/layout/list1"/>
    <dgm:cxn modelId="{30F414CB-298B-4E4D-B9AE-B62C0F0ADDAF}" type="presParOf" srcId="{B2F9DCBD-6F7C-4957-A786-244D89DB5D84}" destId="{63435A3B-838D-4481-8AEC-4E404C759D72}" srcOrd="3" destOrd="0" presId="urn:microsoft.com/office/officeart/2005/8/layout/list1"/>
    <dgm:cxn modelId="{DD9C8430-45E8-411C-BB07-669C81BB78D4}" type="presParOf" srcId="{B2F9DCBD-6F7C-4957-A786-244D89DB5D84}" destId="{12FEE5E2-4C90-4B44-91B9-9E080B864810}" srcOrd="4" destOrd="0" presId="urn:microsoft.com/office/officeart/2005/8/layout/list1"/>
    <dgm:cxn modelId="{32C4A88B-DBB7-43FB-A4E9-8065130D07C7}" type="presParOf" srcId="{12FEE5E2-4C90-4B44-91B9-9E080B864810}" destId="{B759D8AB-0115-4A90-8172-DEFB04625170}" srcOrd="0" destOrd="0" presId="urn:microsoft.com/office/officeart/2005/8/layout/list1"/>
    <dgm:cxn modelId="{027ECAC2-DE84-4A9B-8548-F787B15336BA}" type="presParOf" srcId="{12FEE5E2-4C90-4B44-91B9-9E080B864810}" destId="{23FC62F2-FD2A-470E-8C78-633DE4BFB960}" srcOrd="1" destOrd="0" presId="urn:microsoft.com/office/officeart/2005/8/layout/list1"/>
    <dgm:cxn modelId="{35C9DD76-20C5-4EE8-BD85-2DA2D0D2636A}" type="presParOf" srcId="{B2F9DCBD-6F7C-4957-A786-244D89DB5D84}" destId="{F48EF115-FC07-4C84-A246-817D151A7C86}" srcOrd="5" destOrd="0" presId="urn:microsoft.com/office/officeart/2005/8/layout/list1"/>
    <dgm:cxn modelId="{AF0C18F4-90E1-487D-9A4C-D26B66C22403}" type="presParOf" srcId="{B2F9DCBD-6F7C-4957-A786-244D89DB5D84}" destId="{B3A1DE24-DE3C-4A66-B68F-6B27184E297D}" srcOrd="6" destOrd="0" presId="urn:microsoft.com/office/officeart/2005/8/layout/list1"/>
    <dgm:cxn modelId="{7341224E-655D-48B9-8B2C-C3DE9998C0B2}" type="presParOf" srcId="{B2F9DCBD-6F7C-4957-A786-244D89DB5D84}" destId="{FBB9B233-64B9-4A97-B7CA-D96A20F8A947}" srcOrd="7" destOrd="0" presId="urn:microsoft.com/office/officeart/2005/8/layout/list1"/>
    <dgm:cxn modelId="{12B5DE9B-6F0A-4AEB-80F7-09776AC4E0E4}" type="presParOf" srcId="{B2F9DCBD-6F7C-4957-A786-244D89DB5D84}" destId="{5BFEF2E8-356D-487C-B1C6-15EE16DB17A8}" srcOrd="8" destOrd="0" presId="urn:microsoft.com/office/officeart/2005/8/layout/list1"/>
    <dgm:cxn modelId="{01B9393C-0AF7-4CE3-A5D6-8D35D8DD1485}" type="presParOf" srcId="{5BFEF2E8-356D-487C-B1C6-15EE16DB17A8}" destId="{1E44E348-0E4D-4A44-BFE0-133194FA20E6}" srcOrd="0" destOrd="0" presId="urn:microsoft.com/office/officeart/2005/8/layout/list1"/>
    <dgm:cxn modelId="{3D26EBBA-4322-4D5C-8BCD-3B17D18242F5}" type="presParOf" srcId="{5BFEF2E8-356D-487C-B1C6-15EE16DB17A8}" destId="{C7F97CC0-D233-46BA-B1A4-CDD8E8E40181}" srcOrd="1" destOrd="0" presId="urn:microsoft.com/office/officeart/2005/8/layout/list1"/>
    <dgm:cxn modelId="{AC6AB98B-0F47-4195-973A-D9E5EF624E92}" type="presParOf" srcId="{B2F9DCBD-6F7C-4957-A786-244D89DB5D84}" destId="{422945F6-F26E-43A7-9A24-E042EE89D54F}" srcOrd="9" destOrd="0" presId="urn:microsoft.com/office/officeart/2005/8/layout/list1"/>
    <dgm:cxn modelId="{FFDCA9EF-B33A-4533-961D-FAC331D43E4B}" type="presParOf" srcId="{B2F9DCBD-6F7C-4957-A786-244D89DB5D84}" destId="{E583C63C-BB0C-40EB-A08F-FFABFFFF0F2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FEACE-E891-4887-A7CF-3170BB38018E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971463-8752-4B8E-9D1D-71486330B450}">
      <dgm:prSet/>
      <dgm:spPr/>
      <dgm:t>
        <a:bodyPr/>
        <a:lstStyle/>
        <a:p>
          <a:r>
            <a:rPr lang="en-US"/>
            <a:t>Ensure</a:t>
          </a:r>
        </a:p>
      </dgm:t>
    </dgm:pt>
    <dgm:pt modelId="{C32E6B7D-9CFE-4916-92B8-D0093192A486}" type="parTrans" cxnId="{5873A01A-8ED2-47C4-94CB-35A95F05F3FD}">
      <dgm:prSet/>
      <dgm:spPr/>
      <dgm:t>
        <a:bodyPr/>
        <a:lstStyle/>
        <a:p>
          <a:endParaRPr lang="en-US"/>
        </a:p>
      </dgm:t>
    </dgm:pt>
    <dgm:pt modelId="{1E569D6D-AD63-4ADB-9F58-9AFC5F543793}" type="sibTrans" cxnId="{5873A01A-8ED2-47C4-94CB-35A95F05F3FD}">
      <dgm:prSet/>
      <dgm:spPr/>
      <dgm:t>
        <a:bodyPr/>
        <a:lstStyle/>
        <a:p>
          <a:endParaRPr lang="en-US"/>
        </a:p>
      </dgm:t>
    </dgm:pt>
    <dgm:pt modelId="{F1AD393C-A50C-4A63-B230-6D9350A73B82}">
      <dgm:prSet/>
      <dgm:spPr/>
      <dgm:t>
        <a:bodyPr/>
        <a:lstStyle/>
        <a:p>
          <a:r>
            <a:rPr lang="en-US"/>
            <a:t>Ensure that your IEP goals align with functional and meaningful outcomes aligned with classroom needs.</a:t>
          </a:r>
        </a:p>
      </dgm:t>
    </dgm:pt>
    <dgm:pt modelId="{92634AF2-0B6E-4770-AE5C-DE1641543175}" type="parTrans" cxnId="{61DB4377-6556-4F7A-AF61-1FA0812EBE00}">
      <dgm:prSet/>
      <dgm:spPr/>
      <dgm:t>
        <a:bodyPr/>
        <a:lstStyle/>
        <a:p>
          <a:endParaRPr lang="en-US"/>
        </a:p>
      </dgm:t>
    </dgm:pt>
    <dgm:pt modelId="{BAA9FE71-5746-4C34-9001-30F94F72E52D}" type="sibTrans" cxnId="{61DB4377-6556-4F7A-AF61-1FA0812EBE00}">
      <dgm:prSet/>
      <dgm:spPr/>
      <dgm:t>
        <a:bodyPr/>
        <a:lstStyle/>
        <a:p>
          <a:endParaRPr lang="en-US"/>
        </a:p>
      </dgm:t>
    </dgm:pt>
    <dgm:pt modelId="{A0F04927-7617-4A28-B7C4-F251C717B9C4}">
      <dgm:prSet/>
      <dgm:spPr/>
      <dgm:t>
        <a:bodyPr/>
        <a:lstStyle/>
        <a:p>
          <a:r>
            <a:rPr lang="en-US"/>
            <a:t>Move</a:t>
          </a:r>
        </a:p>
      </dgm:t>
    </dgm:pt>
    <dgm:pt modelId="{DB7FD0C7-2C81-4C3A-83AB-04A21156C1DC}" type="parTrans" cxnId="{C90DD94A-D0CD-4394-8074-803195035ED0}">
      <dgm:prSet/>
      <dgm:spPr/>
      <dgm:t>
        <a:bodyPr/>
        <a:lstStyle/>
        <a:p>
          <a:endParaRPr lang="en-US"/>
        </a:p>
      </dgm:t>
    </dgm:pt>
    <dgm:pt modelId="{C4CAC969-62F4-4C76-93C8-446751147FD0}" type="sibTrans" cxnId="{C90DD94A-D0CD-4394-8074-803195035ED0}">
      <dgm:prSet/>
      <dgm:spPr/>
      <dgm:t>
        <a:bodyPr/>
        <a:lstStyle/>
        <a:p>
          <a:endParaRPr lang="en-US"/>
        </a:p>
      </dgm:t>
    </dgm:pt>
    <dgm:pt modelId="{B31F5434-CE6F-4519-92F6-D8A1FD9B7FDA}">
      <dgm:prSet/>
      <dgm:spPr/>
      <dgm:t>
        <a:bodyPr/>
        <a:lstStyle/>
        <a:p>
          <a:r>
            <a:rPr lang="en-US"/>
            <a:t>Move your therapy towards contextualization:  Decontextualized &gt; Contextualized &gt; Activity-focused</a:t>
          </a:r>
        </a:p>
      </dgm:t>
    </dgm:pt>
    <dgm:pt modelId="{DF1CDE7E-07DB-402A-8DF1-E15D53911D98}" type="parTrans" cxnId="{9656BC7B-FB10-4C67-AABE-6AA34775D5A9}">
      <dgm:prSet/>
      <dgm:spPr/>
      <dgm:t>
        <a:bodyPr/>
        <a:lstStyle/>
        <a:p>
          <a:endParaRPr lang="en-US"/>
        </a:p>
      </dgm:t>
    </dgm:pt>
    <dgm:pt modelId="{E430D908-B88B-4112-A9CE-26C21E29B9BB}" type="sibTrans" cxnId="{9656BC7B-FB10-4C67-AABE-6AA34775D5A9}">
      <dgm:prSet/>
      <dgm:spPr/>
      <dgm:t>
        <a:bodyPr/>
        <a:lstStyle/>
        <a:p>
          <a:endParaRPr lang="en-US"/>
        </a:p>
      </dgm:t>
    </dgm:pt>
    <dgm:pt modelId="{C95834A4-016B-48F2-8035-00CEBE7FE7CF}">
      <dgm:prSet/>
      <dgm:spPr/>
      <dgm:t>
        <a:bodyPr/>
        <a:lstStyle/>
        <a:p>
          <a:r>
            <a:rPr lang="en-US"/>
            <a:t>Maintain</a:t>
          </a:r>
        </a:p>
      </dgm:t>
    </dgm:pt>
    <dgm:pt modelId="{CB2F4E3A-419E-4FD5-AB83-00F2F049D7DB}" type="parTrans" cxnId="{45B801EC-26C0-4E89-8362-71D78A501D8E}">
      <dgm:prSet/>
      <dgm:spPr/>
      <dgm:t>
        <a:bodyPr/>
        <a:lstStyle/>
        <a:p>
          <a:endParaRPr lang="en-US"/>
        </a:p>
      </dgm:t>
    </dgm:pt>
    <dgm:pt modelId="{C3C0EF60-B362-4734-9D7D-86F3E03756A0}" type="sibTrans" cxnId="{45B801EC-26C0-4E89-8362-71D78A501D8E}">
      <dgm:prSet/>
      <dgm:spPr/>
      <dgm:t>
        <a:bodyPr/>
        <a:lstStyle/>
        <a:p>
          <a:endParaRPr lang="en-US"/>
        </a:p>
      </dgm:t>
    </dgm:pt>
    <dgm:pt modelId="{F365F6EE-4373-493C-9710-CD6D0122B905}">
      <dgm:prSet/>
      <dgm:spPr/>
      <dgm:t>
        <a:bodyPr/>
        <a:lstStyle/>
        <a:p>
          <a:r>
            <a:rPr lang="en-US"/>
            <a:t>Maintain open lines of communication with the teacher, keeping an eye on generalization</a:t>
          </a:r>
        </a:p>
      </dgm:t>
    </dgm:pt>
    <dgm:pt modelId="{A733B8E8-9A6E-4D50-9E0E-E26D27B39FF1}" type="parTrans" cxnId="{F8CFCF94-E98C-47F5-AD8E-D46993B7D702}">
      <dgm:prSet/>
      <dgm:spPr/>
      <dgm:t>
        <a:bodyPr/>
        <a:lstStyle/>
        <a:p>
          <a:endParaRPr lang="en-US"/>
        </a:p>
      </dgm:t>
    </dgm:pt>
    <dgm:pt modelId="{287D7BEB-AEE2-4E03-AC3F-6B8BA9162045}" type="sibTrans" cxnId="{F8CFCF94-E98C-47F5-AD8E-D46993B7D702}">
      <dgm:prSet/>
      <dgm:spPr/>
      <dgm:t>
        <a:bodyPr/>
        <a:lstStyle/>
        <a:p>
          <a:endParaRPr lang="en-US"/>
        </a:p>
      </dgm:t>
    </dgm:pt>
    <dgm:pt modelId="{0894FB76-219F-476E-B063-A2C497EF6D06}" type="pres">
      <dgm:prSet presAssocID="{DDBFEACE-E891-4887-A7CF-3170BB38018E}" presName="Name0" presStyleCnt="0">
        <dgm:presLayoutVars>
          <dgm:dir/>
          <dgm:animLvl val="lvl"/>
          <dgm:resizeHandles val="exact"/>
        </dgm:presLayoutVars>
      </dgm:prSet>
      <dgm:spPr/>
    </dgm:pt>
    <dgm:pt modelId="{D79F5391-1E37-4B20-8E02-A9299BA07BB1}" type="pres">
      <dgm:prSet presAssocID="{72971463-8752-4B8E-9D1D-71486330B450}" presName="linNode" presStyleCnt="0"/>
      <dgm:spPr/>
    </dgm:pt>
    <dgm:pt modelId="{1A0EB706-6DF0-4582-A342-418E508D1A9A}" type="pres">
      <dgm:prSet presAssocID="{72971463-8752-4B8E-9D1D-71486330B450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B1627A66-D815-4E53-997F-F722033CB154}" type="pres">
      <dgm:prSet presAssocID="{72971463-8752-4B8E-9D1D-71486330B450}" presName="descendantText" presStyleLbl="alignAccFollowNode1" presStyleIdx="0" presStyleCnt="3">
        <dgm:presLayoutVars>
          <dgm:bulletEnabled/>
        </dgm:presLayoutVars>
      </dgm:prSet>
      <dgm:spPr/>
    </dgm:pt>
    <dgm:pt modelId="{B1062377-879C-41C7-913A-41A60EA36662}" type="pres">
      <dgm:prSet presAssocID="{1E569D6D-AD63-4ADB-9F58-9AFC5F543793}" presName="sp" presStyleCnt="0"/>
      <dgm:spPr/>
    </dgm:pt>
    <dgm:pt modelId="{C20B9DA5-5A9C-46E6-851B-B079FF316AAE}" type="pres">
      <dgm:prSet presAssocID="{A0F04927-7617-4A28-B7C4-F251C717B9C4}" presName="linNode" presStyleCnt="0"/>
      <dgm:spPr/>
    </dgm:pt>
    <dgm:pt modelId="{AC7324D4-BB56-4246-BC9E-CA7EDD9625DB}" type="pres">
      <dgm:prSet presAssocID="{A0F04927-7617-4A28-B7C4-F251C717B9C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9E637B3F-C819-4BEC-88F0-EBC7CCEEDFA1}" type="pres">
      <dgm:prSet presAssocID="{A0F04927-7617-4A28-B7C4-F251C717B9C4}" presName="descendantText" presStyleLbl="alignAccFollowNode1" presStyleIdx="1" presStyleCnt="3">
        <dgm:presLayoutVars>
          <dgm:bulletEnabled/>
        </dgm:presLayoutVars>
      </dgm:prSet>
      <dgm:spPr/>
    </dgm:pt>
    <dgm:pt modelId="{4D8AF3B8-88E1-4B80-9CA8-CD4096DEEA2F}" type="pres">
      <dgm:prSet presAssocID="{C4CAC969-62F4-4C76-93C8-446751147FD0}" presName="sp" presStyleCnt="0"/>
      <dgm:spPr/>
    </dgm:pt>
    <dgm:pt modelId="{954B6B86-A778-4F29-A826-4FB646212C1B}" type="pres">
      <dgm:prSet presAssocID="{C95834A4-016B-48F2-8035-00CEBE7FE7CF}" presName="linNode" presStyleCnt="0"/>
      <dgm:spPr/>
    </dgm:pt>
    <dgm:pt modelId="{866A069D-5AE8-44F2-BF93-E9A83E593817}" type="pres">
      <dgm:prSet presAssocID="{C95834A4-016B-48F2-8035-00CEBE7FE7CF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08F53011-85A5-405D-96D1-51B7B4FAB79F}" type="pres">
      <dgm:prSet presAssocID="{C95834A4-016B-48F2-8035-00CEBE7FE7CF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5873A01A-8ED2-47C4-94CB-35A95F05F3FD}" srcId="{DDBFEACE-E891-4887-A7CF-3170BB38018E}" destId="{72971463-8752-4B8E-9D1D-71486330B450}" srcOrd="0" destOrd="0" parTransId="{C32E6B7D-9CFE-4916-92B8-D0093192A486}" sibTransId="{1E569D6D-AD63-4ADB-9F58-9AFC5F543793}"/>
    <dgm:cxn modelId="{B5ABC32A-EFD8-4BDA-A1E8-708DBD9878D6}" type="presOf" srcId="{C95834A4-016B-48F2-8035-00CEBE7FE7CF}" destId="{866A069D-5AE8-44F2-BF93-E9A83E593817}" srcOrd="0" destOrd="0" presId="urn:microsoft.com/office/officeart/2016/7/layout/VerticalSolidActionList"/>
    <dgm:cxn modelId="{ECFC693B-47F8-49CC-BA64-558CD66FCC41}" type="presOf" srcId="{A0F04927-7617-4A28-B7C4-F251C717B9C4}" destId="{AC7324D4-BB56-4246-BC9E-CA7EDD9625DB}" srcOrd="0" destOrd="0" presId="urn:microsoft.com/office/officeart/2016/7/layout/VerticalSolidActionList"/>
    <dgm:cxn modelId="{7D841664-3568-4DEC-A248-CB2B351D407C}" type="presOf" srcId="{B31F5434-CE6F-4519-92F6-D8A1FD9B7FDA}" destId="{9E637B3F-C819-4BEC-88F0-EBC7CCEEDFA1}" srcOrd="0" destOrd="0" presId="urn:microsoft.com/office/officeart/2016/7/layout/VerticalSolidActionList"/>
    <dgm:cxn modelId="{C90DD94A-D0CD-4394-8074-803195035ED0}" srcId="{DDBFEACE-E891-4887-A7CF-3170BB38018E}" destId="{A0F04927-7617-4A28-B7C4-F251C717B9C4}" srcOrd="1" destOrd="0" parTransId="{DB7FD0C7-2C81-4C3A-83AB-04A21156C1DC}" sibTransId="{C4CAC969-62F4-4C76-93C8-446751147FD0}"/>
    <dgm:cxn modelId="{31D3A04D-7A82-43EF-A902-20C65817DB94}" type="presOf" srcId="{72971463-8752-4B8E-9D1D-71486330B450}" destId="{1A0EB706-6DF0-4582-A342-418E508D1A9A}" srcOrd="0" destOrd="0" presId="urn:microsoft.com/office/officeart/2016/7/layout/VerticalSolidActionList"/>
    <dgm:cxn modelId="{61DB4377-6556-4F7A-AF61-1FA0812EBE00}" srcId="{72971463-8752-4B8E-9D1D-71486330B450}" destId="{F1AD393C-A50C-4A63-B230-6D9350A73B82}" srcOrd="0" destOrd="0" parTransId="{92634AF2-0B6E-4770-AE5C-DE1641543175}" sibTransId="{BAA9FE71-5746-4C34-9001-30F94F72E52D}"/>
    <dgm:cxn modelId="{9656BC7B-FB10-4C67-AABE-6AA34775D5A9}" srcId="{A0F04927-7617-4A28-B7C4-F251C717B9C4}" destId="{B31F5434-CE6F-4519-92F6-D8A1FD9B7FDA}" srcOrd="0" destOrd="0" parTransId="{DF1CDE7E-07DB-402A-8DF1-E15D53911D98}" sibTransId="{E430D908-B88B-4112-A9CE-26C21E29B9BB}"/>
    <dgm:cxn modelId="{F8CFCF94-E98C-47F5-AD8E-D46993B7D702}" srcId="{C95834A4-016B-48F2-8035-00CEBE7FE7CF}" destId="{F365F6EE-4373-493C-9710-CD6D0122B905}" srcOrd="0" destOrd="0" parTransId="{A733B8E8-9A6E-4D50-9E0E-E26D27B39FF1}" sibTransId="{287D7BEB-AEE2-4E03-AC3F-6B8BA9162045}"/>
    <dgm:cxn modelId="{735F3995-492A-469E-AFD0-1A67885FEA07}" type="presOf" srcId="{DDBFEACE-E891-4887-A7CF-3170BB38018E}" destId="{0894FB76-219F-476E-B063-A2C497EF6D06}" srcOrd="0" destOrd="0" presId="urn:microsoft.com/office/officeart/2016/7/layout/VerticalSolidActionList"/>
    <dgm:cxn modelId="{A6EE91CC-DB00-4BAA-BC62-A5800CDA3320}" type="presOf" srcId="{F365F6EE-4373-493C-9710-CD6D0122B905}" destId="{08F53011-85A5-405D-96D1-51B7B4FAB79F}" srcOrd="0" destOrd="0" presId="urn:microsoft.com/office/officeart/2016/7/layout/VerticalSolidActionList"/>
    <dgm:cxn modelId="{53F2D1DF-22D3-4D78-A4E8-4BD0E505A348}" type="presOf" srcId="{F1AD393C-A50C-4A63-B230-6D9350A73B82}" destId="{B1627A66-D815-4E53-997F-F722033CB154}" srcOrd="0" destOrd="0" presId="urn:microsoft.com/office/officeart/2016/7/layout/VerticalSolidActionList"/>
    <dgm:cxn modelId="{45B801EC-26C0-4E89-8362-71D78A501D8E}" srcId="{DDBFEACE-E891-4887-A7CF-3170BB38018E}" destId="{C95834A4-016B-48F2-8035-00CEBE7FE7CF}" srcOrd="2" destOrd="0" parTransId="{CB2F4E3A-419E-4FD5-AB83-00F2F049D7DB}" sibTransId="{C3C0EF60-B362-4734-9D7D-86F3E03756A0}"/>
    <dgm:cxn modelId="{DB555FB5-5325-4465-9037-F5843AF9A50F}" type="presParOf" srcId="{0894FB76-219F-476E-B063-A2C497EF6D06}" destId="{D79F5391-1E37-4B20-8E02-A9299BA07BB1}" srcOrd="0" destOrd="0" presId="urn:microsoft.com/office/officeart/2016/7/layout/VerticalSolidActionList"/>
    <dgm:cxn modelId="{18DE0DA0-68E7-4C8F-8005-37DA0C0B8E7A}" type="presParOf" srcId="{D79F5391-1E37-4B20-8E02-A9299BA07BB1}" destId="{1A0EB706-6DF0-4582-A342-418E508D1A9A}" srcOrd="0" destOrd="0" presId="urn:microsoft.com/office/officeart/2016/7/layout/VerticalSolidActionList"/>
    <dgm:cxn modelId="{42DD9B17-F150-45EE-86DB-31390322FF3E}" type="presParOf" srcId="{D79F5391-1E37-4B20-8E02-A9299BA07BB1}" destId="{B1627A66-D815-4E53-997F-F722033CB154}" srcOrd="1" destOrd="0" presId="urn:microsoft.com/office/officeart/2016/7/layout/VerticalSolidActionList"/>
    <dgm:cxn modelId="{B9DA301E-519D-421A-9FB9-60F8D83D5F8C}" type="presParOf" srcId="{0894FB76-219F-476E-B063-A2C497EF6D06}" destId="{B1062377-879C-41C7-913A-41A60EA36662}" srcOrd="1" destOrd="0" presId="urn:microsoft.com/office/officeart/2016/7/layout/VerticalSolidActionList"/>
    <dgm:cxn modelId="{369C73E9-B911-4861-A5EB-01C624A72AB0}" type="presParOf" srcId="{0894FB76-219F-476E-B063-A2C497EF6D06}" destId="{C20B9DA5-5A9C-46E6-851B-B079FF316AAE}" srcOrd="2" destOrd="0" presId="urn:microsoft.com/office/officeart/2016/7/layout/VerticalSolidActionList"/>
    <dgm:cxn modelId="{39B18DF5-628E-4C68-982D-D4CD6731126F}" type="presParOf" srcId="{C20B9DA5-5A9C-46E6-851B-B079FF316AAE}" destId="{AC7324D4-BB56-4246-BC9E-CA7EDD9625DB}" srcOrd="0" destOrd="0" presId="urn:microsoft.com/office/officeart/2016/7/layout/VerticalSolidActionList"/>
    <dgm:cxn modelId="{6506B88A-6749-41AA-970F-DA70129817F2}" type="presParOf" srcId="{C20B9DA5-5A9C-46E6-851B-B079FF316AAE}" destId="{9E637B3F-C819-4BEC-88F0-EBC7CCEEDFA1}" srcOrd="1" destOrd="0" presId="urn:microsoft.com/office/officeart/2016/7/layout/VerticalSolidActionList"/>
    <dgm:cxn modelId="{334CCAA9-3DEE-465C-9E9B-D8D058FE736F}" type="presParOf" srcId="{0894FB76-219F-476E-B063-A2C497EF6D06}" destId="{4D8AF3B8-88E1-4B80-9CA8-CD4096DEEA2F}" srcOrd="3" destOrd="0" presId="urn:microsoft.com/office/officeart/2016/7/layout/VerticalSolidActionList"/>
    <dgm:cxn modelId="{3652C2B1-D164-4E68-85CF-767365A1B861}" type="presParOf" srcId="{0894FB76-219F-476E-B063-A2C497EF6D06}" destId="{954B6B86-A778-4F29-A826-4FB646212C1B}" srcOrd="4" destOrd="0" presId="urn:microsoft.com/office/officeart/2016/7/layout/VerticalSolidActionList"/>
    <dgm:cxn modelId="{6DAFE6DF-9254-45A1-9218-AE9B95EB48C5}" type="presParOf" srcId="{954B6B86-A778-4F29-A826-4FB646212C1B}" destId="{866A069D-5AE8-44F2-BF93-E9A83E593817}" srcOrd="0" destOrd="0" presId="urn:microsoft.com/office/officeart/2016/7/layout/VerticalSolidActionList"/>
    <dgm:cxn modelId="{880896B5-D505-44D3-BCB8-65E2FA08C9AC}" type="presParOf" srcId="{954B6B86-A778-4F29-A826-4FB646212C1B}" destId="{08F53011-85A5-405D-96D1-51B7B4FAB79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239413-6518-43BE-8CF2-7780B212CF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A7F0A58-55BE-40B3-A8F8-78C19E860F2C}">
      <dgm:prSet/>
      <dgm:spPr/>
      <dgm:t>
        <a:bodyPr/>
        <a:lstStyle/>
        <a:p>
          <a:r>
            <a:rPr lang="en-US"/>
            <a:t>Consultation with teachers</a:t>
          </a:r>
        </a:p>
      </dgm:t>
    </dgm:pt>
    <dgm:pt modelId="{5DB4D579-FE94-4E48-AAFC-BD7B702362CB}" type="parTrans" cxnId="{D262DCEE-3A21-44A0-8D13-A597CAC5945B}">
      <dgm:prSet/>
      <dgm:spPr/>
      <dgm:t>
        <a:bodyPr/>
        <a:lstStyle/>
        <a:p>
          <a:endParaRPr lang="en-US"/>
        </a:p>
      </dgm:t>
    </dgm:pt>
    <dgm:pt modelId="{9F032F17-1D14-45F9-A49B-0A9A51376A54}" type="sibTrans" cxnId="{D262DCEE-3A21-44A0-8D13-A597CAC5945B}">
      <dgm:prSet/>
      <dgm:spPr/>
      <dgm:t>
        <a:bodyPr/>
        <a:lstStyle/>
        <a:p>
          <a:endParaRPr lang="en-US"/>
        </a:p>
      </dgm:t>
    </dgm:pt>
    <dgm:pt modelId="{470797FA-0DAE-49FD-B711-AE810A9FC03B}">
      <dgm:prSet/>
      <dgm:spPr/>
      <dgm:t>
        <a:bodyPr/>
        <a:lstStyle/>
        <a:p>
          <a:r>
            <a:rPr lang="en-US"/>
            <a:t>Consultation with parents</a:t>
          </a:r>
        </a:p>
      </dgm:t>
    </dgm:pt>
    <dgm:pt modelId="{61EC4E13-4FC1-41C6-8E21-18699288D552}" type="parTrans" cxnId="{C16DE0B2-BA20-4AB5-BB68-54D63A557EF4}">
      <dgm:prSet/>
      <dgm:spPr/>
      <dgm:t>
        <a:bodyPr/>
        <a:lstStyle/>
        <a:p>
          <a:endParaRPr lang="en-US"/>
        </a:p>
      </dgm:t>
    </dgm:pt>
    <dgm:pt modelId="{B3DBBF6F-809B-4C75-ADDD-798733CA3D80}" type="sibTrans" cxnId="{C16DE0B2-BA20-4AB5-BB68-54D63A557EF4}">
      <dgm:prSet/>
      <dgm:spPr/>
      <dgm:t>
        <a:bodyPr/>
        <a:lstStyle/>
        <a:p>
          <a:endParaRPr lang="en-US"/>
        </a:p>
      </dgm:t>
    </dgm:pt>
    <dgm:pt modelId="{52EEE8DF-5603-4424-8931-807853A2AD4C}">
      <dgm:prSet/>
      <dgm:spPr/>
      <dgm:t>
        <a:bodyPr/>
        <a:lstStyle/>
        <a:p>
          <a:r>
            <a:rPr lang="en-US"/>
            <a:t>Suggest and train teacher in instructional strategies</a:t>
          </a:r>
        </a:p>
      </dgm:t>
    </dgm:pt>
    <dgm:pt modelId="{4A8A5DF5-0801-4637-9BBA-E2AF3CB00C17}" type="parTrans" cxnId="{63F33209-D996-4B40-B02D-675D0786CECD}">
      <dgm:prSet/>
      <dgm:spPr/>
      <dgm:t>
        <a:bodyPr/>
        <a:lstStyle/>
        <a:p>
          <a:endParaRPr lang="en-US"/>
        </a:p>
      </dgm:t>
    </dgm:pt>
    <dgm:pt modelId="{4F27501E-B1E2-423E-8F71-B84A53F145B0}" type="sibTrans" cxnId="{63F33209-D996-4B40-B02D-675D0786CECD}">
      <dgm:prSet/>
      <dgm:spPr/>
      <dgm:t>
        <a:bodyPr/>
        <a:lstStyle/>
        <a:p>
          <a:endParaRPr lang="en-US"/>
        </a:p>
      </dgm:t>
    </dgm:pt>
    <dgm:pt modelId="{93AD4815-6581-40BE-9262-C4E78BD8411A}">
      <dgm:prSet/>
      <dgm:spPr/>
      <dgm:t>
        <a:bodyPr/>
        <a:lstStyle/>
        <a:p>
          <a:r>
            <a:rPr lang="en-US"/>
            <a:t>Suggest and train teacher in environmental modifications</a:t>
          </a:r>
        </a:p>
      </dgm:t>
    </dgm:pt>
    <dgm:pt modelId="{C1B01588-9989-4FD7-9616-F8C608D92BF0}" type="parTrans" cxnId="{53A1DEE1-8E54-4665-9869-9407E7EBD839}">
      <dgm:prSet/>
      <dgm:spPr/>
      <dgm:t>
        <a:bodyPr/>
        <a:lstStyle/>
        <a:p>
          <a:endParaRPr lang="en-US"/>
        </a:p>
      </dgm:t>
    </dgm:pt>
    <dgm:pt modelId="{538EE70F-BA09-4F51-9603-193C50D7F10E}" type="sibTrans" cxnId="{53A1DEE1-8E54-4665-9869-9407E7EBD839}">
      <dgm:prSet/>
      <dgm:spPr/>
      <dgm:t>
        <a:bodyPr/>
        <a:lstStyle/>
        <a:p>
          <a:endParaRPr lang="en-US"/>
        </a:p>
      </dgm:t>
    </dgm:pt>
    <dgm:pt modelId="{8CD5F4CE-83A7-4357-80D1-E0A0D7D8EA92}" type="pres">
      <dgm:prSet presAssocID="{19239413-6518-43BE-8CF2-7780B212CF38}" presName="linear" presStyleCnt="0">
        <dgm:presLayoutVars>
          <dgm:animLvl val="lvl"/>
          <dgm:resizeHandles val="exact"/>
        </dgm:presLayoutVars>
      </dgm:prSet>
      <dgm:spPr/>
    </dgm:pt>
    <dgm:pt modelId="{C7833CE3-1786-45F3-8D17-F0D877F6DF60}" type="pres">
      <dgm:prSet presAssocID="{BA7F0A58-55BE-40B3-A8F8-78C19E860F2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E7AF42-B859-4ED7-9893-EA2F2F09729F}" type="pres">
      <dgm:prSet presAssocID="{9F032F17-1D14-45F9-A49B-0A9A51376A54}" presName="spacer" presStyleCnt="0"/>
      <dgm:spPr/>
    </dgm:pt>
    <dgm:pt modelId="{E08EFC39-C5BD-45D1-8B1D-3F80188ECCCD}" type="pres">
      <dgm:prSet presAssocID="{470797FA-0DAE-49FD-B711-AE810A9FC0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F84603-7EE0-4AB5-9B01-A3103967AAC1}" type="pres">
      <dgm:prSet presAssocID="{B3DBBF6F-809B-4C75-ADDD-798733CA3D80}" presName="spacer" presStyleCnt="0"/>
      <dgm:spPr/>
    </dgm:pt>
    <dgm:pt modelId="{ED88EF5A-32F7-471D-937C-354E2E4DE273}" type="pres">
      <dgm:prSet presAssocID="{52EEE8DF-5603-4424-8931-807853A2AD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E96AFF0-8EB5-414E-B2D8-01BA47F6DC13}" type="pres">
      <dgm:prSet presAssocID="{4F27501E-B1E2-423E-8F71-B84A53F145B0}" presName="spacer" presStyleCnt="0"/>
      <dgm:spPr/>
    </dgm:pt>
    <dgm:pt modelId="{1E923130-6A61-43C2-917B-26E0B2001FC8}" type="pres">
      <dgm:prSet presAssocID="{93AD4815-6581-40BE-9262-C4E78BD8411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3F33209-D996-4B40-B02D-675D0786CECD}" srcId="{19239413-6518-43BE-8CF2-7780B212CF38}" destId="{52EEE8DF-5603-4424-8931-807853A2AD4C}" srcOrd="2" destOrd="0" parTransId="{4A8A5DF5-0801-4637-9BBA-E2AF3CB00C17}" sibTransId="{4F27501E-B1E2-423E-8F71-B84A53F145B0}"/>
    <dgm:cxn modelId="{86DCD514-9681-4FA8-82AC-BE7468AF6B9B}" type="presOf" srcId="{19239413-6518-43BE-8CF2-7780B212CF38}" destId="{8CD5F4CE-83A7-4357-80D1-E0A0D7D8EA92}" srcOrd="0" destOrd="0" presId="urn:microsoft.com/office/officeart/2005/8/layout/vList2"/>
    <dgm:cxn modelId="{47446717-C859-4637-A1F3-DAA1A8C6C8C2}" type="presOf" srcId="{BA7F0A58-55BE-40B3-A8F8-78C19E860F2C}" destId="{C7833CE3-1786-45F3-8D17-F0D877F6DF60}" srcOrd="0" destOrd="0" presId="urn:microsoft.com/office/officeart/2005/8/layout/vList2"/>
    <dgm:cxn modelId="{F8CF1E30-02C0-45BB-B926-48BBE6ED82CA}" type="presOf" srcId="{52EEE8DF-5603-4424-8931-807853A2AD4C}" destId="{ED88EF5A-32F7-471D-937C-354E2E4DE273}" srcOrd="0" destOrd="0" presId="urn:microsoft.com/office/officeart/2005/8/layout/vList2"/>
    <dgm:cxn modelId="{4D364665-CAD1-4203-B274-230CB02C541A}" type="presOf" srcId="{470797FA-0DAE-49FD-B711-AE810A9FC03B}" destId="{E08EFC39-C5BD-45D1-8B1D-3F80188ECCCD}" srcOrd="0" destOrd="0" presId="urn:microsoft.com/office/officeart/2005/8/layout/vList2"/>
    <dgm:cxn modelId="{C16DE0B2-BA20-4AB5-BB68-54D63A557EF4}" srcId="{19239413-6518-43BE-8CF2-7780B212CF38}" destId="{470797FA-0DAE-49FD-B711-AE810A9FC03B}" srcOrd="1" destOrd="0" parTransId="{61EC4E13-4FC1-41C6-8E21-18699288D552}" sibTransId="{B3DBBF6F-809B-4C75-ADDD-798733CA3D80}"/>
    <dgm:cxn modelId="{53A1DEE1-8E54-4665-9869-9407E7EBD839}" srcId="{19239413-6518-43BE-8CF2-7780B212CF38}" destId="{93AD4815-6581-40BE-9262-C4E78BD8411A}" srcOrd="3" destOrd="0" parTransId="{C1B01588-9989-4FD7-9616-F8C608D92BF0}" sibTransId="{538EE70F-BA09-4F51-9603-193C50D7F10E}"/>
    <dgm:cxn modelId="{D262DCEE-3A21-44A0-8D13-A597CAC5945B}" srcId="{19239413-6518-43BE-8CF2-7780B212CF38}" destId="{BA7F0A58-55BE-40B3-A8F8-78C19E860F2C}" srcOrd="0" destOrd="0" parTransId="{5DB4D579-FE94-4E48-AAFC-BD7B702362CB}" sibTransId="{9F032F17-1D14-45F9-A49B-0A9A51376A54}"/>
    <dgm:cxn modelId="{96C3EAEE-D665-446B-945E-59BF9520F100}" type="presOf" srcId="{93AD4815-6581-40BE-9262-C4E78BD8411A}" destId="{1E923130-6A61-43C2-917B-26E0B2001FC8}" srcOrd="0" destOrd="0" presId="urn:microsoft.com/office/officeart/2005/8/layout/vList2"/>
    <dgm:cxn modelId="{A2E913B9-9498-4150-8489-67745E897DAD}" type="presParOf" srcId="{8CD5F4CE-83A7-4357-80D1-E0A0D7D8EA92}" destId="{C7833CE3-1786-45F3-8D17-F0D877F6DF60}" srcOrd="0" destOrd="0" presId="urn:microsoft.com/office/officeart/2005/8/layout/vList2"/>
    <dgm:cxn modelId="{FA796F7E-8413-44DD-A039-49131860B200}" type="presParOf" srcId="{8CD5F4CE-83A7-4357-80D1-E0A0D7D8EA92}" destId="{77E7AF42-B859-4ED7-9893-EA2F2F09729F}" srcOrd="1" destOrd="0" presId="urn:microsoft.com/office/officeart/2005/8/layout/vList2"/>
    <dgm:cxn modelId="{6656B812-5039-4C41-843A-D20FBDFB0F94}" type="presParOf" srcId="{8CD5F4CE-83A7-4357-80D1-E0A0D7D8EA92}" destId="{E08EFC39-C5BD-45D1-8B1D-3F80188ECCCD}" srcOrd="2" destOrd="0" presId="urn:microsoft.com/office/officeart/2005/8/layout/vList2"/>
    <dgm:cxn modelId="{0D80CF78-8000-4AB1-A401-18E8594EECB0}" type="presParOf" srcId="{8CD5F4CE-83A7-4357-80D1-E0A0D7D8EA92}" destId="{A3F84603-7EE0-4AB5-9B01-A3103967AAC1}" srcOrd="3" destOrd="0" presId="urn:microsoft.com/office/officeart/2005/8/layout/vList2"/>
    <dgm:cxn modelId="{AF70D23F-DF32-4CC7-80E7-CA0812D5806A}" type="presParOf" srcId="{8CD5F4CE-83A7-4357-80D1-E0A0D7D8EA92}" destId="{ED88EF5A-32F7-471D-937C-354E2E4DE273}" srcOrd="4" destOrd="0" presId="urn:microsoft.com/office/officeart/2005/8/layout/vList2"/>
    <dgm:cxn modelId="{BF99F1A6-7A13-4285-AF7B-CF19ECBEA194}" type="presParOf" srcId="{8CD5F4CE-83A7-4357-80D1-E0A0D7D8EA92}" destId="{9E96AFF0-8EB5-414E-B2D8-01BA47F6DC13}" srcOrd="5" destOrd="0" presId="urn:microsoft.com/office/officeart/2005/8/layout/vList2"/>
    <dgm:cxn modelId="{21C52A1B-A0A6-4909-B0A1-15505FD6C778}" type="presParOf" srcId="{8CD5F4CE-83A7-4357-80D1-E0A0D7D8EA92}" destId="{1E923130-6A61-43C2-917B-26E0B2001FC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280E9-D1D8-4D6D-8D0D-574B0ECB52CB}">
      <dsp:nvSpPr>
        <dsp:cNvPr id="0" name=""/>
        <dsp:cNvSpPr/>
      </dsp:nvSpPr>
      <dsp:spPr>
        <a:xfrm>
          <a:off x="0" y="145751"/>
          <a:ext cx="6151562" cy="955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Vocabulary: </a:t>
          </a:r>
          <a:r>
            <a:rPr lang="en-US" sz="1800" kern="1200" dirty="0"/>
            <a:t>6 studies, strong evidence supporting SLP-educator classroom collaboration</a:t>
          </a:r>
        </a:p>
      </dsp:txBody>
      <dsp:txXfrm>
        <a:off x="46648" y="192399"/>
        <a:ext cx="6058266" cy="862301"/>
      </dsp:txXfrm>
    </dsp:sp>
    <dsp:sp modelId="{EE60023B-D850-4B30-A287-E3E4133F6A89}">
      <dsp:nvSpPr>
        <dsp:cNvPr id="0" name=""/>
        <dsp:cNvSpPr/>
      </dsp:nvSpPr>
      <dsp:spPr>
        <a:xfrm>
          <a:off x="0" y="1153188"/>
          <a:ext cx="6151562" cy="9555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Oral language: </a:t>
          </a:r>
          <a:r>
            <a:rPr lang="en-US" sz="1800" kern="1200" dirty="0"/>
            <a:t>5 studies, overall benefit to narrative language, but specific expressive language goals may benefit more from small group/individual </a:t>
          </a:r>
          <a:r>
            <a:rPr lang="en-US" sz="1800" kern="1200" dirty="0" err="1"/>
            <a:t>tx</a:t>
          </a:r>
          <a:r>
            <a:rPr lang="en-US" sz="1800" kern="1200" dirty="0"/>
            <a:t> followed by classroom support</a:t>
          </a:r>
        </a:p>
      </dsp:txBody>
      <dsp:txXfrm>
        <a:off x="46648" y="1199836"/>
        <a:ext cx="6058266" cy="862301"/>
      </dsp:txXfrm>
    </dsp:sp>
    <dsp:sp modelId="{E9FDF9CA-6E81-459C-BAD1-2D3477986AD6}">
      <dsp:nvSpPr>
        <dsp:cNvPr id="0" name=""/>
        <dsp:cNvSpPr/>
      </dsp:nvSpPr>
      <dsp:spPr>
        <a:xfrm>
          <a:off x="0" y="2160626"/>
          <a:ext cx="6151562" cy="95559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Phonological awareness: </a:t>
          </a:r>
          <a:r>
            <a:rPr lang="en-US" sz="1800" kern="1200" dirty="0"/>
            <a:t>4 studies, strong evidence for benefits of classroom collaboration</a:t>
          </a:r>
        </a:p>
      </dsp:txBody>
      <dsp:txXfrm>
        <a:off x="46648" y="2207274"/>
        <a:ext cx="6058266" cy="862301"/>
      </dsp:txXfrm>
    </dsp:sp>
    <dsp:sp modelId="{5DB537DB-76A1-4CA1-81D1-6E9307D1603C}">
      <dsp:nvSpPr>
        <dsp:cNvPr id="0" name=""/>
        <dsp:cNvSpPr/>
      </dsp:nvSpPr>
      <dsp:spPr>
        <a:xfrm>
          <a:off x="0" y="3168063"/>
          <a:ext cx="6151562" cy="9555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Curriculum-based language: </a:t>
          </a:r>
          <a:r>
            <a:rPr lang="en-US" sz="1800" kern="1200" dirty="0"/>
            <a:t>8 studies, findings suggest SLP-educator collaboration may be necessary to achieve high quality language and literacy instruction</a:t>
          </a:r>
        </a:p>
      </dsp:txBody>
      <dsp:txXfrm>
        <a:off x="46648" y="3214711"/>
        <a:ext cx="6058266" cy="862301"/>
      </dsp:txXfrm>
    </dsp:sp>
    <dsp:sp modelId="{8D51E2D3-BF68-4C85-95AA-655472635159}">
      <dsp:nvSpPr>
        <dsp:cNvPr id="0" name=""/>
        <dsp:cNvSpPr/>
      </dsp:nvSpPr>
      <dsp:spPr>
        <a:xfrm>
          <a:off x="0" y="4175501"/>
          <a:ext cx="6151562" cy="95559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Writing: </a:t>
          </a:r>
          <a:r>
            <a:rPr lang="en-US" sz="1800" kern="1200" dirty="0"/>
            <a:t>2 studies, positive results</a:t>
          </a:r>
        </a:p>
      </dsp:txBody>
      <dsp:txXfrm>
        <a:off x="46648" y="4222149"/>
        <a:ext cx="6058266" cy="8623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BA03B-5C43-480E-B25E-D731CBE85B8B}">
      <dsp:nvSpPr>
        <dsp:cNvPr id="0" name=""/>
        <dsp:cNvSpPr/>
      </dsp:nvSpPr>
      <dsp:spPr>
        <a:xfrm>
          <a:off x="4176518" y="4603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E225D-E4E3-47E0-B622-4D9B0299315B}">
      <dsp:nvSpPr>
        <dsp:cNvPr id="0" name=""/>
        <dsp:cNvSpPr/>
      </dsp:nvSpPr>
      <dsp:spPr>
        <a:xfrm>
          <a:off x="3010174" y="2377371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Individuals working together on a joint task.</a:t>
          </a:r>
        </a:p>
      </dsp:txBody>
      <dsp:txXfrm>
        <a:off x="3010174" y="2377371"/>
        <a:ext cx="424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AEA15-2F11-4EE4-866D-224563374C69}">
      <dsp:nvSpPr>
        <dsp:cNvPr id="0" name=""/>
        <dsp:cNvSpPr/>
      </dsp:nvSpPr>
      <dsp:spPr>
        <a:xfrm>
          <a:off x="0" y="615225"/>
          <a:ext cx="6151562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6D0DC-CDD9-42E3-B273-0926108356C1}">
      <dsp:nvSpPr>
        <dsp:cNvPr id="0" name=""/>
        <dsp:cNvSpPr/>
      </dsp:nvSpPr>
      <dsp:spPr>
        <a:xfrm>
          <a:off x="307578" y="24824"/>
          <a:ext cx="4306094" cy="1180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“Pull-out” services</a:t>
          </a:r>
        </a:p>
      </dsp:txBody>
      <dsp:txXfrm>
        <a:off x="365220" y="82466"/>
        <a:ext cx="4190810" cy="1065516"/>
      </dsp:txXfrm>
    </dsp:sp>
    <dsp:sp modelId="{B3A1DE24-DE3C-4A66-B68F-6B27184E297D}">
      <dsp:nvSpPr>
        <dsp:cNvPr id="0" name=""/>
        <dsp:cNvSpPr/>
      </dsp:nvSpPr>
      <dsp:spPr>
        <a:xfrm>
          <a:off x="0" y="2429625"/>
          <a:ext cx="6151562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C62F2-FD2A-470E-8C78-633DE4BFB960}">
      <dsp:nvSpPr>
        <dsp:cNvPr id="0" name=""/>
        <dsp:cNvSpPr/>
      </dsp:nvSpPr>
      <dsp:spPr>
        <a:xfrm>
          <a:off x="307578" y="1839225"/>
          <a:ext cx="4306094" cy="1180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“Push-in” services</a:t>
          </a:r>
        </a:p>
      </dsp:txBody>
      <dsp:txXfrm>
        <a:off x="365220" y="1896867"/>
        <a:ext cx="4190810" cy="1065516"/>
      </dsp:txXfrm>
    </dsp:sp>
    <dsp:sp modelId="{E583C63C-BB0C-40EB-A08F-FFABFFFF0F21}">
      <dsp:nvSpPr>
        <dsp:cNvPr id="0" name=""/>
        <dsp:cNvSpPr/>
      </dsp:nvSpPr>
      <dsp:spPr>
        <a:xfrm>
          <a:off x="0" y="4244025"/>
          <a:ext cx="6151562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97CC0-D233-46BA-B1A4-CDD8E8E40181}">
      <dsp:nvSpPr>
        <dsp:cNvPr id="0" name=""/>
        <dsp:cNvSpPr/>
      </dsp:nvSpPr>
      <dsp:spPr>
        <a:xfrm>
          <a:off x="307578" y="3653625"/>
          <a:ext cx="4306094" cy="1180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760" tIns="0" rIns="16276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Indirect services</a:t>
          </a:r>
        </a:p>
      </dsp:txBody>
      <dsp:txXfrm>
        <a:off x="365220" y="3711267"/>
        <a:ext cx="4190810" cy="1065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627A66-D815-4E53-997F-F722033CB154}">
      <dsp:nvSpPr>
        <dsp:cNvPr id="0" name=""/>
        <dsp:cNvSpPr/>
      </dsp:nvSpPr>
      <dsp:spPr>
        <a:xfrm>
          <a:off x="2052319" y="971"/>
          <a:ext cx="8209280" cy="9954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83" tIns="252844" rIns="159283" bIns="2528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Ensure that your IEP goals align with functional and meaningful outcomes aligned with classroom needs.</a:t>
          </a:r>
        </a:p>
      </dsp:txBody>
      <dsp:txXfrm>
        <a:off x="2052319" y="971"/>
        <a:ext cx="8209280" cy="995450"/>
      </dsp:txXfrm>
    </dsp:sp>
    <dsp:sp modelId="{1A0EB706-6DF0-4582-A342-418E508D1A9A}">
      <dsp:nvSpPr>
        <dsp:cNvPr id="0" name=""/>
        <dsp:cNvSpPr/>
      </dsp:nvSpPr>
      <dsp:spPr>
        <a:xfrm>
          <a:off x="0" y="971"/>
          <a:ext cx="2052320" cy="9954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02" tIns="98328" rIns="108602" bIns="98328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Ensure</a:t>
          </a:r>
        </a:p>
      </dsp:txBody>
      <dsp:txXfrm>
        <a:off x="0" y="971"/>
        <a:ext cx="2052320" cy="995450"/>
      </dsp:txXfrm>
    </dsp:sp>
    <dsp:sp modelId="{9E637B3F-C819-4BEC-88F0-EBC7CCEEDFA1}">
      <dsp:nvSpPr>
        <dsp:cNvPr id="0" name=""/>
        <dsp:cNvSpPr/>
      </dsp:nvSpPr>
      <dsp:spPr>
        <a:xfrm>
          <a:off x="2052320" y="1056148"/>
          <a:ext cx="8209280" cy="995450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83" tIns="252844" rIns="159283" bIns="2528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your therapy towards contextualization:  Decontextualized &gt; Contextualized &gt; Activity-focused</a:t>
          </a:r>
        </a:p>
      </dsp:txBody>
      <dsp:txXfrm>
        <a:off x="2052320" y="1056148"/>
        <a:ext cx="8209280" cy="995450"/>
      </dsp:txXfrm>
    </dsp:sp>
    <dsp:sp modelId="{AC7324D4-BB56-4246-BC9E-CA7EDD9625DB}">
      <dsp:nvSpPr>
        <dsp:cNvPr id="0" name=""/>
        <dsp:cNvSpPr/>
      </dsp:nvSpPr>
      <dsp:spPr>
        <a:xfrm>
          <a:off x="0" y="1056148"/>
          <a:ext cx="2052320" cy="995450"/>
        </a:xfrm>
        <a:prstGeom prst="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02" tIns="98328" rIns="108602" bIns="98328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Move</a:t>
          </a:r>
        </a:p>
      </dsp:txBody>
      <dsp:txXfrm>
        <a:off x="0" y="1056148"/>
        <a:ext cx="2052320" cy="995450"/>
      </dsp:txXfrm>
    </dsp:sp>
    <dsp:sp modelId="{08F53011-85A5-405D-96D1-51B7B4FAB79F}">
      <dsp:nvSpPr>
        <dsp:cNvPr id="0" name=""/>
        <dsp:cNvSpPr/>
      </dsp:nvSpPr>
      <dsp:spPr>
        <a:xfrm>
          <a:off x="2052320" y="2111326"/>
          <a:ext cx="8209280" cy="995450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283" tIns="252844" rIns="159283" bIns="25284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Maintain open lines of communication with the teacher, keeping an eye on generalization</a:t>
          </a:r>
        </a:p>
      </dsp:txBody>
      <dsp:txXfrm>
        <a:off x="2052320" y="2111326"/>
        <a:ext cx="8209280" cy="995450"/>
      </dsp:txXfrm>
    </dsp:sp>
    <dsp:sp modelId="{866A069D-5AE8-44F2-BF93-E9A83E593817}">
      <dsp:nvSpPr>
        <dsp:cNvPr id="0" name=""/>
        <dsp:cNvSpPr/>
      </dsp:nvSpPr>
      <dsp:spPr>
        <a:xfrm>
          <a:off x="0" y="2111326"/>
          <a:ext cx="2052320" cy="995450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602" tIns="98328" rIns="108602" bIns="98328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Maintain</a:t>
          </a:r>
        </a:p>
      </dsp:txBody>
      <dsp:txXfrm>
        <a:off x="0" y="2111326"/>
        <a:ext cx="2052320" cy="995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33CE3-1786-45F3-8D17-F0D877F6DF60}">
      <dsp:nvSpPr>
        <dsp:cNvPr id="0" name=""/>
        <dsp:cNvSpPr/>
      </dsp:nvSpPr>
      <dsp:spPr>
        <a:xfrm>
          <a:off x="0" y="66584"/>
          <a:ext cx="6151562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Consultation with teachers</a:t>
          </a:r>
        </a:p>
      </dsp:txBody>
      <dsp:txXfrm>
        <a:off x="59399" y="125983"/>
        <a:ext cx="6032764" cy="1098002"/>
      </dsp:txXfrm>
    </dsp:sp>
    <dsp:sp modelId="{E08EFC39-C5BD-45D1-8B1D-3F80188ECCCD}">
      <dsp:nvSpPr>
        <dsp:cNvPr id="0" name=""/>
        <dsp:cNvSpPr/>
      </dsp:nvSpPr>
      <dsp:spPr>
        <a:xfrm>
          <a:off x="0" y="1375545"/>
          <a:ext cx="6151562" cy="1216800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Consultation with parents</a:t>
          </a:r>
        </a:p>
      </dsp:txBody>
      <dsp:txXfrm>
        <a:off x="59399" y="1434944"/>
        <a:ext cx="6032764" cy="1098002"/>
      </dsp:txXfrm>
    </dsp:sp>
    <dsp:sp modelId="{ED88EF5A-32F7-471D-937C-354E2E4DE273}">
      <dsp:nvSpPr>
        <dsp:cNvPr id="0" name=""/>
        <dsp:cNvSpPr/>
      </dsp:nvSpPr>
      <dsp:spPr>
        <a:xfrm>
          <a:off x="0" y="2684505"/>
          <a:ext cx="6151562" cy="1216800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Suggest and train teacher in instructional strategies</a:t>
          </a:r>
        </a:p>
      </dsp:txBody>
      <dsp:txXfrm>
        <a:off x="59399" y="2743904"/>
        <a:ext cx="6032764" cy="1098002"/>
      </dsp:txXfrm>
    </dsp:sp>
    <dsp:sp modelId="{1E923130-6A61-43C2-917B-26E0B2001FC8}">
      <dsp:nvSpPr>
        <dsp:cNvPr id="0" name=""/>
        <dsp:cNvSpPr/>
      </dsp:nvSpPr>
      <dsp:spPr>
        <a:xfrm>
          <a:off x="0" y="3993465"/>
          <a:ext cx="6151562" cy="121680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Suggest and train teacher in environmental modifications</a:t>
          </a:r>
        </a:p>
      </dsp:txBody>
      <dsp:txXfrm>
        <a:off x="59399" y="4052864"/>
        <a:ext cx="6032764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3/16/2022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55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4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88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61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89FA6-8D64-42DE-8A02-4A6662349BF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7473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3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6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6CF8665-A302-4073-9097-DCE6BA8A5D14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5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D89FA6-8D64-42DE-8A02-4A6662349BFD}" type="datetime1">
              <a:rPr lang="en-US" smtClean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94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edsenter.com/" TargetMode="External"/><Relationship Id="rId2" Type="http://schemas.openxmlformats.org/officeDocument/2006/relationships/hyperlink" Target="mailto:rrsenter@umd.edu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187920" cy="2971801"/>
          </a:xfrm>
        </p:spPr>
        <p:txBody>
          <a:bodyPr>
            <a:normAutofit/>
          </a:bodyPr>
          <a:lstStyle/>
          <a:p>
            <a:r>
              <a:rPr lang="en-US" dirty="0"/>
              <a:t>Making the most of </a:t>
            </a:r>
            <a:br>
              <a:rPr lang="en-US" dirty="0"/>
            </a:br>
            <a:r>
              <a:rPr lang="en-US" dirty="0"/>
              <a:t>school-based 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82067"/>
            <a:ext cx="6765100" cy="194733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Reed Senter, M.S. CCC-SLP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University of Maryland, College Park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DB5B6-0A34-4D25-8154-7AC23142B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02"/>
          <a:stretch/>
        </p:blipFill>
        <p:spPr>
          <a:xfrm>
            <a:off x="970788" y="969264"/>
            <a:ext cx="10250424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4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CC98-8E88-4CE8-815E-6C92568F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Cross-fertilization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6AB71-59EA-4963-A020-F07438561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Individuals exchanging knowledge and skills.</a:t>
            </a:r>
          </a:p>
          <a:p>
            <a:r>
              <a:rPr lang="en-US" dirty="0"/>
              <a:t>Openness</a:t>
            </a:r>
          </a:p>
          <a:p>
            <a:r>
              <a:rPr lang="en-US" dirty="0"/>
              <a:t>Willing to share expertise, skills, and knowledge</a:t>
            </a:r>
          </a:p>
          <a:p>
            <a:r>
              <a:rPr lang="en-US" dirty="0"/>
              <a:t>Willing to </a:t>
            </a:r>
            <a:r>
              <a:rPr lang="en-US" i="1" dirty="0"/>
              <a:t>receive</a:t>
            </a:r>
            <a:r>
              <a:rPr lang="en-US" dirty="0"/>
              <a:t> expertise, skills, and knowledge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erson with Idea">
            <a:extLst>
              <a:ext uri="{FF2B5EF4-FFF2-40B4-BE49-F238E27FC236}">
                <a16:creationId xmlns:a16="http://schemas.microsoft.com/office/drawing/2014/main" id="{21F3BAB1-7589-55E9-371E-C84601F70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890" y="1768763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4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FF992-ACFA-44AB-916C-F22200F1DFB1}"/>
              </a:ext>
            </a:extLst>
          </p:cNvPr>
          <p:cNvSpPr txBox="1"/>
          <p:nvPr/>
        </p:nvSpPr>
        <p:spPr>
          <a:xfrm>
            <a:off x="603250" y="394692"/>
            <a:ext cx="109855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“There are </a:t>
            </a:r>
            <a:r>
              <a:rPr lang="en-US" sz="4800" b="1" dirty="0"/>
              <a:t>known knowns</a:t>
            </a:r>
            <a:r>
              <a:rPr lang="en-US" sz="4400" dirty="0"/>
              <a:t>; there are things we know we know. We also know there are </a:t>
            </a:r>
            <a:r>
              <a:rPr lang="en-US" sz="4800" b="1" dirty="0"/>
              <a:t>known unknowns</a:t>
            </a:r>
            <a:r>
              <a:rPr lang="en-US" sz="4400" dirty="0"/>
              <a:t>, that is to say we know there are some things we do not know. But there are also </a:t>
            </a:r>
            <a:r>
              <a:rPr lang="en-US" sz="4800" b="1" dirty="0"/>
              <a:t>unknown unknowns</a:t>
            </a:r>
            <a:r>
              <a:rPr lang="en-US" sz="4400" dirty="0"/>
              <a:t>—the ones we don’t know we don’t know… It is the latter category that tends to be the difficult ones.”</a:t>
            </a:r>
          </a:p>
          <a:p>
            <a:pPr algn="r"/>
            <a:r>
              <a:rPr lang="en-US" sz="4800" dirty="0"/>
              <a:t>- Donald Rumsfeld</a:t>
            </a:r>
          </a:p>
        </p:txBody>
      </p:sp>
    </p:spTree>
    <p:extLst>
      <p:ext uri="{BB962C8B-B14F-4D97-AF65-F5344CB8AC3E}">
        <p14:creationId xmlns:p14="http://schemas.microsoft.com/office/powerpoint/2010/main" val="297916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95035D-AE92-413C-8E16-22895E9D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do teachers know about us?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2A8C7-D1B7-42BB-A54D-D53801222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59259"/>
              </p:ext>
            </p:extLst>
          </p:nvPr>
        </p:nvGraphicFramePr>
        <p:xfrm>
          <a:off x="1358900" y="2743199"/>
          <a:ext cx="9855200" cy="3150107"/>
        </p:xfrm>
        <a:graphic>
          <a:graphicData uri="http://schemas.openxmlformats.org/drawingml/2006/table">
            <a:tbl>
              <a:tblPr/>
              <a:tblGrid>
                <a:gridCol w="3566026">
                  <a:extLst>
                    <a:ext uri="{9D8B030D-6E8A-4147-A177-3AD203B41FA5}">
                      <a16:colId xmlns:a16="http://schemas.microsoft.com/office/drawing/2014/main" val="1732493177"/>
                    </a:ext>
                  </a:extLst>
                </a:gridCol>
                <a:gridCol w="6289174">
                  <a:extLst>
                    <a:ext uri="{9D8B030D-6E8A-4147-A177-3AD203B41FA5}">
                      <a16:colId xmlns:a16="http://schemas.microsoft.com/office/drawing/2014/main" val="2567521090"/>
                    </a:ext>
                  </a:extLst>
                </a:gridCol>
              </a:tblGrid>
              <a:tr h="100971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Known knowns</a:t>
                      </a:r>
                      <a:endParaRPr lang="en-US" sz="2800" b="0" dirty="0">
                        <a:effectLst/>
                        <a:latin typeface="+mj-lt"/>
                      </a:endParaRP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 can fix speech sounds</a:t>
                      </a:r>
                    </a:p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 help kids with academics and social interaction… somehow…</a:t>
                      </a: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968339"/>
                  </a:ext>
                </a:extLst>
              </a:tr>
              <a:tr h="1168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Known unknowns</a:t>
                      </a:r>
                      <a:endParaRPr lang="en-US" sz="2800" b="0" dirty="0">
                        <a:effectLst/>
                        <a:latin typeface="+mj-lt"/>
                      </a:endParaRP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 exactly does the “language” part of “speech-language pathologist” refer to?</a:t>
                      </a:r>
                    </a:p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 exactly do SLPs do when they pull students?</a:t>
                      </a: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993511"/>
                  </a:ext>
                </a:extLst>
              </a:tr>
              <a:tr h="9717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Unknown unknowns</a:t>
                      </a:r>
                      <a:endParaRPr lang="en-US" sz="2800" b="0" dirty="0">
                        <a:effectLst/>
                        <a:latin typeface="+mj-lt"/>
                      </a:endParaRP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Written language? Dyslexia? TBI? Executive functions? </a:t>
                      </a: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8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53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95035D-AE92-413C-8E16-22895E9DB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What do We know about teachers?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2A8C7-D1B7-42BB-A54D-D538012228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48166"/>
              </p:ext>
            </p:extLst>
          </p:nvPr>
        </p:nvGraphicFramePr>
        <p:xfrm>
          <a:off x="1358900" y="2743199"/>
          <a:ext cx="9855200" cy="3273103"/>
        </p:xfrm>
        <a:graphic>
          <a:graphicData uri="http://schemas.openxmlformats.org/drawingml/2006/table">
            <a:tbl>
              <a:tblPr/>
              <a:tblGrid>
                <a:gridCol w="3566026">
                  <a:extLst>
                    <a:ext uri="{9D8B030D-6E8A-4147-A177-3AD203B41FA5}">
                      <a16:colId xmlns:a16="http://schemas.microsoft.com/office/drawing/2014/main" val="1732493177"/>
                    </a:ext>
                  </a:extLst>
                </a:gridCol>
                <a:gridCol w="6289174">
                  <a:extLst>
                    <a:ext uri="{9D8B030D-6E8A-4147-A177-3AD203B41FA5}">
                      <a16:colId xmlns:a16="http://schemas.microsoft.com/office/drawing/2014/main" val="2567521090"/>
                    </a:ext>
                  </a:extLst>
                </a:gridCol>
              </a:tblGrid>
              <a:tr h="100971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Known knowns</a:t>
                      </a:r>
                      <a:endParaRPr lang="en-US" sz="2800" b="0" dirty="0">
                        <a:effectLst/>
                        <a:latin typeface="+mj-lt"/>
                      </a:endParaRP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 does this student’s cognitive profile look like?</a:t>
                      </a: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968339"/>
                  </a:ext>
                </a:extLst>
              </a:tr>
              <a:tr h="116860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Known unknowns</a:t>
                      </a:r>
                      <a:endParaRPr lang="en-US" sz="2800" b="0" dirty="0">
                        <a:effectLst/>
                        <a:latin typeface="+mj-lt"/>
                      </a:endParaRP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 topics are covered in the student’s classroom curriculum?</a:t>
                      </a:r>
                    </a:p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What’s going on in the student’s personal life?</a:t>
                      </a:r>
                    </a:p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 therapy skills generalizing to the classroom?</a:t>
                      </a: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993511"/>
                  </a:ext>
                </a:extLst>
              </a:tr>
              <a:tr h="9717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Unknown unknowns</a:t>
                      </a:r>
                      <a:endParaRPr lang="en-US" sz="2800" b="0" dirty="0">
                        <a:effectLst/>
                        <a:latin typeface="+mj-lt"/>
                      </a:endParaRP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BLIND SPOT!</a:t>
                      </a:r>
                    </a:p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Classroom and behavior management?</a:t>
                      </a:r>
                    </a:p>
                    <a:p>
                      <a:pPr marL="800100" lvl="1" indent="-342900" algn="l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More examples?</a:t>
                      </a:r>
                    </a:p>
                  </a:txBody>
                  <a:tcPr marL="32447" marR="32447" marT="32447" marB="32447" anchor="ctr">
                    <a:lnL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8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075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53F-0B1C-498F-9E47-EB594F30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D1AC8-DD76-4866-B3A1-B545445B4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Individuals removing boundaries between themselves.</a:t>
            </a:r>
          </a:p>
          <a:p>
            <a:r>
              <a:rPr lang="en-US" dirty="0"/>
              <a:t>What kinds of boundaries?</a:t>
            </a:r>
          </a:p>
          <a:p>
            <a:r>
              <a:rPr lang="en-US" dirty="0"/>
              <a:t>How can we make this work?</a:t>
            </a:r>
          </a:p>
        </p:txBody>
      </p:sp>
      <p:pic>
        <p:nvPicPr>
          <p:cNvPr id="5" name="Picture 4" descr="Colourful carved figures of humans">
            <a:extLst>
              <a:ext uri="{FF2B5EF4-FFF2-40B4-BE49-F238E27FC236}">
                <a16:creationId xmlns:a16="http://schemas.microsoft.com/office/drawing/2014/main" id="{47E8675A-97D9-793D-3B83-FFF1DE38D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3" r="25690" b="-1"/>
          <a:stretch/>
        </p:blipFill>
        <p:spPr>
          <a:xfrm>
            <a:off x="7534654" y="10"/>
            <a:ext cx="46573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6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B9D0C7-BDBA-4BC9-84CA-B5B27E387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What barriers to collaboration do </a:t>
            </a:r>
            <a:r>
              <a:rPr lang="en-US" sz="5000" i="1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en-US" sz="50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 experience?</a:t>
            </a:r>
          </a:p>
        </p:txBody>
      </p:sp>
    </p:spTree>
    <p:extLst>
      <p:ext uri="{BB962C8B-B14F-4D97-AF65-F5344CB8AC3E}">
        <p14:creationId xmlns:p14="http://schemas.microsoft.com/office/powerpoint/2010/main" val="1300327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94024A6-CA18-4D6E-B8EB-5437D6999658}"/>
              </a:ext>
            </a:extLst>
          </p:cNvPr>
          <p:cNvSpPr/>
          <p:nvPr/>
        </p:nvSpPr>
        <p:spPr>
          <a:xfrm>
            <a:off x="3657600" y="1727200"/>
            <a:ext cx="3708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Lack of time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DF5566-F013-4F43-8BA9-55AF0592202C}"/>
              </a:ext>
            </a:extLst>
          </p:cNvPr>
          <p:cNvSpPr/>
          <p:nvPr/>
        </p:nvSpPr>
        <p:spPr>
          <a:xfrm>
            <a:off x="7061200" y="3594100"/>
            <a:ext cx="3708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Too many students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B0EBE3-828C-429E-A854-BBD2C106359C}"/>
              </a:ext>
            </a:extLst>
          </p:cNvPr>
          <p:cNvSpPr/>
          <p:nvPr/>
        </p:nvSpPr>
        <p:spPr>
          <a:xfrm>
            <a:off x="2959100" y="3822700"/>
            <a:ext cx="4572000" cy="1905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Poor communication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3DBB8C-D117-44CC-9336-226FD3C58228}"/>
              </a:ext>
            </a:extLst>
          </p:cNvPr>
          <p:cNvSpPr/>
          <p:nvPr/>
        </p:nvSpPr>
        <p:spPr>
          <a:xfrm>
            <a:off x="7531100" y="762000"/>
            <a:ext cx="3708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Professional hierarchies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1B5560-78C7-4D58-BE7C-DE1EC6986EAE}"/>
              </a:ext>
            </a:extLst>
          </p:cNvPr>
          <p:cNvSpPr/>
          <p:nvPr/>
        </p:nvSpPr>
        <p:spPr>
          <a:xfrm>
            <a:off x="254000" y="1104900"/>
            <a:ext cx="3708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Lack of equality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08FA79-34D2-427D-B05F-CD53C92817EF}"/>
              </a:ext>
            </a:extLst>
          </p:cNvPr>
          <p:cNvSpPr/>
          <p:nvPr/>
        </p:nvSpPr>
        <p:spPr>
          <a:xfrm>
            <a:off x="336550" y="3022600"/>
            <a:ext cx="3708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Professional or social boundaries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AD4C63-567E-4DC3-9A4B-D81D1BC89120}"/>
              </a:ext>
            </a:extLst>
          </p:cNvPr>
          <p:cNvSpPr/>
          <p:nvPr/>
        </p:nvSpPr>
        <p:spPr>
          <a:xfrm>
            <a:off x="3454400" y="57150"/>
            <a:ext cx="4775202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Absence of interdisciplinary culture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C51284-344B-4545-B8DE-D47AD5741CDA}"/>
              </a:ext>
            </a:extLst>
          </p:cNvPr>
          <p:cNvSpPr/>
          <p:nvPr/>
        </p:nvSpPr>
        <p:spPr>
          <a:xfrm>
            <a:off x="171449" y="0"/>
            <a:ext cx="4864101" cy="2971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Difference in training and service framework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B7A0F1-3E88-4666-86DB-98FC172AE0AE}"/>
              </a:ext>
            </a:extLst>
          </p:cNvPr>
          <p:cNvSpPr/>
          <p:nvPr/>
        </p:nvSpPr>
        <p:spPr>
          <a:xfrm>
            <a:off x="774700" y="4375150"/>
            <a:ext cx="5359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Poor understanding of each other’s roles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6661B8-CE1A-4269-94E0-667C984434FA}"/>
              </a:ext>
            </a:extLst>
          </p:cNvPr>
          <p:cNvSpPr/>
          <p:nvPr/>
        </p:nvSpPr>
        <p:spPr>
          <a:xfrm>
            <a:off x="7378702" y="1962150"/>
            <a:ext cx="4775202" cy="2876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Restrictions of setting/location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1A1B227-AA92-48C3-B526-F40D06B9B34F}"/>
              </a:ext>
            </a:extLst>
          </p:cNvPr>
          <p:cNvSpPr/>
          <p:nvPr/>
        </p:nvSpPr>
        <p:spPr>
          <a:xfrm>
            <a:off x="5759450" y="1771650"/>
            <a:ext cx="3708400" cy="2324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Lack of formal support</a:t>
            </a:r>
          </a:p>
        </p:txBody>
      </p:sp>
    </p:spTree>
    <p:extLst>
      <p:ext uri="{BB962C8B-B14F-4D97-AF65-F5344CB8AC3E}">
        <p14:creationId xmlns:p14="http://schemas.microsoft.com/office/powerpoint/2010/main" val="326657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685A-C99C-4A0C-AD03-05CFE211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5AF0-2E4E-4D5C-8493-C13F8E7EF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5" y="3031744"/>
            <a:ext cx="4271771" cy="31019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Barriers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Hierarchies</a:t>
            </a:r>
          </a:p>
          <a:p>
            <a:r>
              <a:rPr lang="en-US" dirty="0"/>
              <a:t>Professional or social boundaries</a:t>
            </a:r>
          </a:p>
          <a:p>
            <a:r>
              <a:rPr lang="en-US" dirty="0"/>
              <a:t>Lack of interdisciplinary culture or formal supports</a:t>
            </a:r>
          </a:p>
          <a:p>
            <a:r>
              <a:rPr lang="en-US" dirty="0"/>
              <a:t>Restrictions of setting/location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00650-F760-4A2A-A82A-D09B05BD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6" y="3031744"/>
            <a:ext cx="4270247" cy="31019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Solutions?</a:t>
            </a:r>
          </a:p>
          <a:p>
            <a:r>
              <a:rPr lang="en-US" strike="sngStrike" dirty="0"/>
              <a:t>Kill two birds with one stone </a:t>
            </a:r>
            <a:r>
              <a:rPr lang="en-US" dirty="0"/>
              <a:t>Mash two potatoes with one fork</a:t>
            </a:r>
          </a:p>
          <a:p>
            <a:r>
              <a:rPr lang="en-US" dirty="0"/>
              <a:t>Plan your collaboration early, before your schedules get too crazy</a:t>
            </a:r>
          </a:p>
          <a:p>
            <a:r>
              <a:rPr lang="en-US" dirty="0"/>
              <a:t>Make sure you’re a familiar, friendly face</a:t>
            </a:r>
          </a:p>
          <a:p>
            <a:r>
              <a:rPr lang="en-US" dirty="0"/>
              <a:t>“Market” your services with demonstrations and word-of-mouth</a:t>
            </a:r>
          </a:p>
          <a:p>
            <a:r>
              <a:rPr lang="en-US" dirty="0"/>
              <a:t>Get creative with service delivery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A373A-A4A2-4F07-AD09-3124915950DC}"/>
              </a:ext>
            </a:extLst>
          </p:cNvPr>
          <p:cNvSpPr txBox="1"/>
          <p:nvPr/>
        </p:nvSpPr>
        <p:spPr>
          <a:xfrm>
            <a:off x="2231136" y="2235946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Individuals working together on a joint task.</a:t>
            </a:r>
          </a:p>
        </p:txBody>
      </p:sp>
    </p:spTree>
    <p:extLst>
      <p:ext uri="{BB962C8B-B14F-4D97-AF65-F5344CB8AC3E}">
        <p14:creationId xmlns:p14="http://schemas.microsoft.com/office/powerpoint/2010/main" val="28866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685A-C99C-4A0C-AD03-05CFE211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5AF0-2E4E-4D5C-8493-C13F8E7EF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5" y="3153598"/>
            <a:ext cx="4271771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Barriers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Professional or social hierarchies</a:t>
            </a:r>
          </a:p>
          <a:p>
            <a:r>
              <a:rPr lang="en-US" dirty="0"/>
              <a:t>Lack of equality</a:t>
            </a:r>
          </a:p>
          <a:p>
            <a:r>
              <a:rPr lang="en-US" dirty="0"/>
              <a:t>Lack of interdisciplinary culture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00650-F760-4A2A-A82A-D09B05BD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6" y="3153598"/>
            <a:ext cx="4270247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Solutions?</a:t>
            </a:r>
          </a:p>
          <a:p>
            <a:r>
              <a:rPr lang="en-US" dirty="0"/>
              <a:t>What compromises can you make, and what is off-limits?</a:t>
            </a:r>
          </a:p>
          <a:p>
            <a:r>
              <a:rPr lang="en-US" dirty="0"/>
              <a:t>How do teachers perceive you? SLPs in general? What can you do to sway their perception?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E8F75-3DEB-46DC-B207-B43E95514A13}"/>
              </a:ext>
            </a:extLst>
          </p:cNvPr>
          <p:cNvSpPr txBox="1"/>
          <p:nvPr/>
        </p:nvSpPr>
        <p:spPr>
          <a:xfrm>
            <a:off x="2231136" y="2284173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Individuals adjusting their perspectives, opinions, and work habits.</a:t>
            </a:r>
          </a:p>
        </p:txBody>
      </p:sp>
    </p:spTree>
    <p:extLst>
      <p:ext uri="{BB962C8B-B14F-4D97-AF65-F5344CB8AC3E}">
        <p14:creationId xmlns:p14="http://schemas.microsoft.com/office/powerpoint/2010/main" val="14254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I currently serve as the Vice President for Governmental and Political Affairs of SHAV.  As a board member, the association has waived my conference registration fee.</a:t>
            </a:r>
          </a:p>
          <a:p>
            <a:pPr>
              <a:buSzPct val="70000"/>
              <a:buFont typeface="Century Gothic" panose="020B0502020202020204" pitchFamily="34" charset="0"/>
              <a:buChar char="►"/>
            </a:pPr>
            <a:r>
              <a:rPr lang="en-US" dirty="0">
                <a:solidFill>
                  <a:schemeClr val="tx1"/>
                </a:solidFill>
              </a:rPr>
              <a:t>I have no other financial or non-financial disclosures.</a:t>
            </a:r>
          </a:p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685A-C99C-4A0C-AD03-05CFE211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Cross-fertilization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5AF0-2E4E-4D5C-8493-C13F8E7EF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438" y="3153598"/>
            <a:ext cx="4271771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Barriers</a:t>
            </a:r>
          </a:p>
          <a:p>
            <a:r>
              <a:rPr lang="en-US" dirty="0"/>
              <a:t>Professional hierarchies</a:t>
            </a:r>
          </a:p>
          <a:p>
            <a:r>
              <a:rPr lang="en-US" dirty="0"/>
              <a:t>Lack of equality</a:t>
            </a:r>
          </a:p>
          <a:p>
            <a:r>
              <a:rPr lang="en-US" dirty="0"/>
              <a:t>Differences in training and service framework</a:t>
            </a:r>
          </a:p>
          <a:p>
            <a:r>
              <a:rPr lang="en-US" dirty="0"/>
              <a:t>Curriculum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00650-F760-4A2A-A82A-D09B05BD2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3" y="3153598"/>
            <a:ext cx="4270247" cy="310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Solutions?</a:t>
            </a:r>
          </a:p>
          <a:p>
            <a:r>
              <a:rPr lang="en-US" dirty="0"/>
              <a:t>How can you communicate the skills/knowledge that the teacher needs? Showing? Telling? Asking the teacher what they need?</a:t>
            </a:r>
          </a:p>
          <a:p>
            <a:r>
              <a:rPr lang="en-US" dirty="0"/>
              <a:t>What do </a:t>
            </a:r>
            <a:r>
              <a:rPr lang="en-US" i="1" dirty="0"/>
              <a:t>we</a:t>
            </a:r>
            <a:r>
              <a:rPr lang="en-US" dirty="0"/>
              <a:t> need to learn in order to make sure our students can access their classroom curriculum?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DF35D-48F1-4F1F-9979-89BDBBA33754}"/>
              </a:ext>
            </a:extLst>
          </p:cNvPr>
          <p:cNvSpPr txBox="1"/>
          <p:nvPr/>
        </p:nvSpPr>
        <p:spPr>
          <a:xfrm>
            <a:off x="2231136" y="2284173"/>
            <a:ext cx="772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Individuals exchanging knowledge and skills.</a:t>
            </a:r>
          </a:p>
        </p:txBody>
      </p:sp>
    </p:spTree>
    <p:extLst>
      <p:ext uri="{BB962C8B-B14F-4D97-AF65-F5344CB8AC3E}">
        <p14:creationId xmlns:p14="http://schemas.microsoft.com/office/powerpoint/2010/main" val="59462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B43DCE-015A-4D57-8994-F0598ED7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50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How can I collaborate across different service delivery models?</a:t>
            </a:r>
          </a:p>
        </p:txBody>
      </p:sp>
    </p:spTree>
    <p:extLst>
      <p:ext uri="{BB962C8B-B14F-4D97-AF65-F5344CB8AC3E}">
        <p14:creationId xmlns:p14="http://schemas.microsoft.com/office/powerpoint/2010/main" val="311669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FCFB5-AD0D-4940-8F4E-AC45F1DC2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73" y="13603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/>
              <a:t>Service delivery models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0A4A55F-669A-60CE-02F2-FA71F541D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48644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F156802-65C8-4FB0-BEFA-DA39A01BC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001902"/>
            <a:ext cx="5397500" cy="28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72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04EB-0C3E-4AAB-8B83-6F327FF1C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“pull-out” services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0A96867-20E0-4229-790E-CABB1CB1C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928448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932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E001-DF2E-448E-A915-73079E39A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“push-in”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4BFC2-3D25-4A90-B3E8-8A85E861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Explore different models of “push-in” services:</a:t>
            </a:r>
          </a:p>
          <a:p>
            <a:pPr lvl="1"/>
            <a:r>
              <a:rPr lang="en-US" b="1" dirty="0"/>
              <a:t>Supportive co-teaching: </a:t>
            </a:r>
            <a:r>
              <a:rPr lang="en-US" dirty="0"/>
              <a:t>Teacher leads, SLP monitors the whole class and provides targeted support</a:t>
            </a:r>
          </a:p>
          <a:p>
            <a:pPr lvl="1"/>
            <a:r>
              <a:rPr lang="en-US" b="1" dirty="0"/>
              <a:t>Parallel teaching: </a:t>
            </a:r>
            <a:r>
              <a:rPr lang="en-US" dirty="0"/>
              <a:t>The classroom is split into groups, the teacher instructs one group, and the SLP works with a group that needs modified instruction</a:t>
            </a:r>
          </a:p>
          <a:p>
            <a:pPr lvl="1"/>
            <a:r>
              <a:rPr lang="en-US" b="1" dirty="0"/>
              <a:t>Complementary co-teaching: </a:t>
            </a:r>
            <a:r>
              <a:rPr lang="en-US" dirty="0"/>
              <a:t>Teacher provides instruction, SLP enhances the instruction (e.g., visuals, examples, implementation of language-supportive strategies)</a:t>
            </a:r>
          </a:p>
          <a:p>
            <a:pPr lvl="1"/>
            <a:r>
              <a:rPr lang="en-US" b="1" dirty="0"/>
              <a:t>Team co-teaching: </a:t>
            </a:r>
            <a:r>
              <a:rPr lang="en-US" dirty="0"/>
              <a:t> SLP acts as a full extension of the teacher, assisting in planning, teaching, assessment, and shared responsibility for classroom students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295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47CD5-FB8B-437C-B4EC-22261F2CF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F5D9-EEAF-4356-BAD0-588D23DAC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5194" y="5688535"/>
            <a:ext cx="6801612" cy="53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Zimmerman et al.,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1CEEC-CFA7-461D-B339-76CCF58A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4" y="640078"/>
            <a:ext cx="8410972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374F5-B6B2-467C-A6DF-FFB85180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Indirect services</a:t>
            </a:r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5E2E54-9AB6-0D14-0ACD-CCA5EF7473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303018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573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334FA3-70E2-4526-AB10-9A59BEF6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has your collaboration looked like?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92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E37D-637C-4816-B524-B9D1A525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19997-01DB-4C10-8B53-ACD398BA9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897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Archibald, L. M. (2017). SLP-educator classroom collaboration: A review to inform reason-based practice. </a:t>
            </a:r>
            <a:r>
              <a:rPr lang="en-US" i="1" dirty="0"/>
              <a:t>Autism &amp; Developmental Language Impairments</a:t>
            </a:r>
            <a:r>
              <a:rPr lang="en-US" dirty="0"/>
              <a:t>, </a:t>
            </a:r>
            <a:r>
              <a:rPr lang="en-US" i="1" dirty="0"/>
              <a:t>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Heisler, L. A., &amp; Thousand, J. S. (2021). A guide to co-teaching for the SLP: A tutorial. </a:t>
            </a:r>
            <a:r>
              <a:rPr lang="en-US" i="1" dirty="0"/>
              <a:t>Communication Disorders Quarterly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(2), 122-127.</a:t>
            </a:r>
          </a:p>
          <a:p>
            <a:pPr marL="0" indent="0">
              <a:buNone/>
            </a:pPr>
            <a:r>
              <a:rPr lang="en-US" dirty="0"/>
              <a:t>Pfeiffer, D. L., </a:t>
            </a:r>
            <a:r>
              <a:rPr lang="en-US" dirty="0" err="1"/>
              <a:t>Pavelko</a:t>
            </a:r>
            <a:r>
              <a:rPr lang="en-US" dirty="0"/>
              <a:t>, S. L., </a:t>
            </a:r>
            <a:r>
              <a:rPr lang="en-US" dirty="0" err="1"/>
              <a:t>Hahs</a:t>
            </a:r>
            <a:r>
              <a:rPr lang="en-US" dirty="0"/>
              <a:t>-Vaughn, D. L., &amp; Dudding, C. C. (2019). A national survey of speech-language pathologists' engagement in interprofessional collaborative practice in schools: Identifying predictive factors and barriers to implementation. </a:t>
            </a:r>
            <a:r>
              <a:rPr lang="en-US" i="1" dirty="0"/>
              <a:t>Language, Speech, and Hearing Services in Schools</a:t>
            </a:r>
            <a:r>
              <a:rPr lang="en-US" dirty="0"/>
              <a:t>, </a:t>
            </a:r>
            <a:r>
              <a:rPr lang="en-US" i="1" dirty="0"/>
              <a:t>50</a:t>
            </a:r>
            <a:r>
              <a:rPr lang="en-US" dirty="0"/>
              <a:t>(4), 639-655.</a:t>
            </a:r>
          </a:p>
          <a:p>
            <a:pPr marL="0" indent="0">
              <a:buNone/>
            </a:pPr>
            <a:r>
              <a:rPr lang="en-US" dirty="0"/>
              <a:t>Wallace, E. S., Senter, R., Peterson, N., Dunn, K. T., &amp; Chow, J. (2022). How to establish a language-rich environment through a collaborative SLP–teacher partnership. </a:t>
            </a:r>
            <a:r>
              <a:rPr lang="en-US" i="1" dirty="0"/>
              <a:t>TEACHING Exceptional Children</a:t>
            </a:r>
            <a:r>
              <a:rPr lang="en-US" dirty="0"/>
              <a:t>, </a:t>
            </a:r>
            <a:r>
              <a:rPr lang="en-US" i="1" dirty="0"/>
              <a:t>54</a:t>
            </a:r>
            <a:r>
              <a:rPr lang="en-US" dirty="0"/>
              <a:t>(3), 166-176.</a:t>
            </a:r>
          </a:p>
          <a:p>
            <a:pPr marL="0" indent="0">
              <a:buNone/>
            </a:pPr>
            <a:r>
              <a:rPr lang="en-US" dirty="0"/>
              <a:t>Zimmerman, K. N., Chow, J. C., </a:t>
            </a:r>
            <a:r>
              <a:rPr lang="en-US" dirty="0" err="1"/>
              <a:t>Majeika</a:t>
            </a:r>
            <a:r>
              <a:rPr lang="en-US" dirty="0"/>
              <a:t>, C., &amp; Senter, R. (2022). Applying co-teaching models to enhance partnerships between teachers and speech-language pathologists. </a:t>
            </a:r>
            <a:r>
              <a:rPr lang="en-US" i="1" dirty="0"/>
              <a:t>Intervention in School and Clinic.</a:t>
            </a:r>
            <a:endParaRPr lang="en-US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9C7EDB9C-053E-4B6F-AEBA-134A55AC48FC}"/>
              </a:ext>
            </a:extLst>
          </p:cNvPr>
          <p:cNvSpPr/>
          <p:nvPr/>
        </p:nvSpPr>
        <p:spPr>
          <a:xfrm>
            <a:off x="0" y="136144"/>
            <a:ext cx="3810000" cy="25019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Send me an email if you need access to any of these articles!</a:t>
            </a:r>
          </a:p>
        </p:txBody>
      </p:sp>
    </p:spTree>
    <p:extLst>
      <p:ext uri="{BB962C8B-B14F-4D97-AF65-F5344CB8AC3E}">
        <p14:creationId xmlns:p14="http://schemas.microsoft.com/office/powerpoint/2010/main" val="204592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0F38-7273-48EF-A10B-8BB4B331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490283"/>
            <a:ext cx="5602383" cy="1877437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587C3-FCAA-47AF-8997-612DAE8A0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9873" y="2173266"/>
            <a:ext cx="3657119" cy="2511468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Feel free to email me at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2"/>
              </a:rPr>
              <a:t>rrsenter@umd.edu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if you have any questions, or if you need a copy of any of the articles mentioned today.</a:t>
            </a:r>
          </a:p>
          <a:p>
            <a:pPr algn="ctr"/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Slides available via QR code or at 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  <a:hlinkClick r:id="rId3"/>
              </a:rPr>
              <a:t>https://www.reedsenter.com/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5164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656CC-5461-4AAB-8208-ED5E4E004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What isn’t collaboration?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09C6-706C-49B8-9728-3C2C5A751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It’s not a service delivery model.</a:t>
            </a:r>
          </a:p>
          <a:p>
            <a:r>
              <a:rPr lang="en-US">
                <a:solidFill>
                  <a:srgbClr val="404040"/>
                </a:solidFill>
              </a:rPr>
              <a:t>It’s not a “coaching” relationship.</a:t>
            </a:r>
          </a:p>
          <a:p>
            <a:r>
              <a:rPr lang="en-US">
                <a:solidFill>
                  <a:srgbClr val="404040"/>
                </a:solidFill>
              </a:rPr>
              <a:t>It’s not something the admins are making you do.</a:t>
            </a:r>
          </a:p>
        </p:txBody>
      </p:sp>
    </p:spTree>
    <p:extLst>
      <p:ext uri="{BB962C8B-B14F-4D97-AF65-F5344CB8AC3E}">
        <p14:creationId xmlns:p14="http://schemas.microsoft.com/office/powerpoint/2010/main" val="146842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E3055-8296-4E9F-B2D7-A2BE9925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So what </a:t>
            </a:r>
            <a:r>
              <a:rPr lang="en-US" i="1" dirty="0"/>
              <a:t>is</a:t>
            </a:r>
            <a:r>
              <a:rPr lang="en-US" dirty="0"/>
              <a:t> collaboration?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018EB-8D2C-45A6-836B-264FBD65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404040"/>
                </a:solidFill>
              </a:rPr>
              <a:t>“A partnership between professionals, working together to achieve common goals.”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Cooperation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Coordination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Cross-fertilization</a:t>
            </a:r>
          </a:p>
          <a:p>
            <a:pPr lvl="1"/>
            <a:r>
              <a:rPr lang="en-US">
                <a:solidFill>
                  <a:srgbClr val="404040"/>
                </a:solidFill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76818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E3226-D78E-4510-A34B-68648173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/>
              <a:t>With whom do slps collaborate?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E00E-56E2-4BA3-B8B8-89B841F06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822" y="4352544"/>
            <a:ext cx="2410650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Pfeiffer et al.,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94847-A849-4AD4-8CF5-AE2BEBF8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1394384"/>
            <a:ext cx="6257544" cy="375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840C-20FA-4EC7-A92A-CFF49AE5D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324801"/>
            <a:ext cx="4098175" cy="2208395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600" dirty="0"/>
              <a:t>On what can SLPs collaborate?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E6FDF-A046-0DCC-BDC3-53AC11B21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37981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5DBEE3-6102-4BC4-A52E-8BB48E319ED5}"/>
              </a:ext>
            </a:extLst>
          </p:cNvPr>
          <p:cNvSpPr txBox="1"/>
          <p:nvPr/>
        </p:nvSpPr>
        <p:spPr>
          <a:xfrm>
            <a:off x="1416626" y="51181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Archibald, 2017</a:t>
            </a:r>
          </a:p>
        </p:txBody>
      </p:sp>
    </p:spTree>
    <p:extLst>
      <p:ext uri="{BB962C8B-B14F-4D97-AF65-F5344CB8AC3E}">
        <p14:creationId xmlns:p14="http://schemas.microsoft.com/office/powerpoint/2010/main" val="394553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2ECA-BC57-495A-B2B0-6D26CBF1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Cooperation</a:t>
            </a:r>
            <a:endParaRPr lang="en-US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318C138-D145-526C-5A13-ED280AD57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438874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28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52C8B0-4A0B-4BC5-ABF4-D0AEC543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0" y="796576"/>
            <a:ext cx="5778500" cy="52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FC60-8C73-4C1D-B405-98181A8C3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404040"/>
                </a:solidFill>
              </a:rPr>
              <a:t>Individuals adjusting perspectives, opinions, and work habits.</a:t>
            </a:r>
          </a:p>
          <a:p>
            <a:r>
              <a:rPr lang="en-US">
                <a:solidFill>
                  <a:srgbClr val="404040"/>
                </a:solidFill>
              </a:rPr>
              <a:t>Find common ground</a:t>
            </a:r>
          </a:p>
          <a:p>
            <a:r>
              <a:rPr lang="en-US">
                <a:solidFill>
                  <a:srgbClr val="404040"/>
                </a:solidFill>
              </a:rPr>
              <a:t>Understand each other’s roles and responsibilities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E2DDC-7607-4E05-801C-C73497F9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Coordination</a:t>
            </a:r>
          </a:p>
        </p:txBody>
      </p:sp>
    </p:spTree>
    <p:extLst>
      <p:ext uri="{BB962C8B-B14F-4D97-AF65-F5344CB8AC3E}">
        <p14:creationId xmlns:p14="http://schemas.microsoft.com/office/powerpoint/2010/main" val="255412546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1229</Words>
  <Application>Microsoft Office PowerPoint</Application>
  <PresentationFormat>Widescreen</PresentationFormat>
  <Paragraphs>146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Gill Sans MT</vt:lpstr>
      <vt:lpstr>Parcel</vt:lpstr>
      <vt:lpstr>Making the most of  school-based collaboration</vt:lpstr>
      <vt:lpstr>Disclosures</vt:lpstr>
      <vt:lpstr>What isn’t collaboration?</vt:lpstr>
      <vt:lpstr>So what is collaboration?</vt:lpstr>
      <vt:lpstr>With whom do slps collaborate?</vt:lpstr>
      <vt:lpstr>On what can SLPs collaborate?</vt:lpstr>
      <vt:lpstr>Cooperation</vt:lpstr>
      <vt:lpstr>PowerPoint Presentation</vt:lpstr>
      <vt:lpstr>Coordination</vt:lpstr>
      <vt:lpstr>PowerPoint Presentation</vt:lpstr>
      <vt:lpstr>Cross-fertilization</vt:lpstr>
      <vt:lpstr>PowerPoint Presentation</vt:lpstr>
      <vt:lpstr>What do teachers know about us?</vt:lpstr>
      <vt:lpstr>What do We know about teachers?</vt:lpstr>
      <vt:lpstr>Integration</vt:lpstr>
      <vt:lpstr>What barriers to collaboration do you experience?</vt:lpstr>
      <vt:lpstr>PowerPoint Presentation</vt:lpstr>
      <vt:lpstr>Cooperation</vt:lpstr>
      <vt:lpstr>Coordination</vt:lpstr>
      <vt:lpstr>Cross-fertilization</vt:lpstr>
      <vt:lpstr>How can I collaborate across different service delivery models?</vt:lpstr>
      <vt:lpstr>Service delivery models</vt:lpstr>
      <vt:lpstr>“pull-out” services</vt:lpstr>
      <vt:lpstr>“push-in” services</vt:lpstr>
      <vt:lpstr>considerations</vt:lpstr>
      <vt:lpstr>Indirect services</vt:lpstr>
      <vt:lpstr>what has your collaboration looked like?</vt:lpstr>
      <vt:lpstr>References</vt:lpstr>
      <vt:lpstr>What questions do you have?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the most of  school-based collaboration</dc:title>
  <dc:creator>Mandy Senter</dc:creator>
  <cp:lastModifiedBy>Mandy Senter</cp:lastModifiedBy>
  <cp:revision>1</cp:revision>
  <dcterms:created xsi:type="dcterms:W3CDTF">2022-03-15T15:37:58Z</dcterms:created>
  <dcterms:modified xsi:type="dcterms:W3CDTF">2022-03-16T15:27:01Z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